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3"/>
    <p:sldMasterId id="2147483672" r:id="rId4"/>
  </p:sldMasterIdLst>
  <p:notesMasterIdLst>
    <p:notesMasterId r:id="rId8"/>
  </p:notesMasterIdLst>
  <p:sldIdLst>
    <p:sldId id="261" r:id="rId5"/>
    <p:sldId id="256" r:id="rId6"/>
    <p:sldId id="262" r:id="rId7"/>
    <p:sldId id="263" r:id="rId9"/>
    <p:sldId id="267" r:id="rId10"/>
    <p:sldId id="266" r:id="rId11"/>
    <p:sldId id="258" r:id="rId12"/>
  </p:sldIdLst>
  <p:sldSz cx="10799445" cy="719963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srgbClr val="FF0000"/>
    </p:penClr>
  </p:showPr>
  <p:clrMru>
    <a:srgbClr val="FFFFFF"/>
    <a:srgbClr val="F2F2F2"/>
    <a:srgbClr val="9A8755"/>
    <a:srgbClr val="E5E5E5"/>
    <a:srgbClr val="C8A8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jpe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jpe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339" y="1178495"/>
            <a:ext cx="8102032" cy="250701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0339" y="3782185"/>
            <a:ext cx="8102032" cy="1738571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59785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30689" y="383386"/>
            <a:ext cx="2329334" cy="61025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686" y="383386"/>
            <a:ext cx="6852969" cy="61025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339" y="1178495"/>
            <a:ext cx="8102032" cy="250701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0339" y="3782185"/>
            <a:ext cx="8102032" cy="1738571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59785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060" y="1795246"/>
            <a:ext cx="9317337" cy="29954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7060" y="4818994"/>
            <a:ext cx="9317337" cy="1575215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5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687" y="1916929"/>
            <a:ext cx="4591151" cy="45689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8872" y="1916929"/>
            <a:ext cx="4591151" cy="45689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94" y="383386"/>
            <a:ext cx="9317337" cy="13918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4094" y="1765242"/>
            <a:ext cx="4570052" cy="86511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59785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094" y="2630360"/>
            <a:ext cx="4570052" cy="38688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8872" y="1765242"/>
            <a:ext cx="4592558" cy="86511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59785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8872" y="2630360"/>
            <a:ext cx="4592558" cy="38688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94" y="480066"/>
            <a:ext cx="3484155" cy="168023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2558" y="1036809"/>
            <a:ext cx="5468872" cy="5117367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4094" y="2160296"/>
            <a:ext cx="3484155" cy="4002215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65"/>
            </a:lvl2pPr>
            <a:lvl3pPr marL="960120" indent="0">
              <a:buNone/>
              <a:defRPr sz="1260"/>
            </a:lvl3pPr>
            <a:lvl4pPr marL="1440180" indent="0">
              <a:buNone/>
              <a:defRPr sz="1055"/>
            </a:lvl4pPr>
            <a:lvl5pPr marL="1920240" indent="0">
              <a:buNone/>
              <a:defRPr sz="1055"/>
            </a:lvl5pPr>
            <a:lvl6pPr marL="2400300" indent="0">
              <a:buNone/>
              <a:defRPr sz="1055"/>
            </a:lvl6pPr>
            <a:lvl7pPr marL="2880360" indent="0">
              <a:buNone/>
              <a:defRPr sz="1055"/>
            </a:lvl7pPr>
            <a:lvl8pPr marL="3359785" indent="0">
              <a:buNone/>
              <a:defRPr sz="1055"/>
            </a:lvl8pPr>
            <a:lvl9pPr marL="3840480" indent="0">
              <a:buNone/>
              <a:defRPr sz="105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94" y="480066"/>
            <a:ext cx="3484155" cy="168023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92558" y="1036809"/>
            <a:ext cx="5468872" cy="5117367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59785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4094" y="2160296"/>
            <a:ext cx="3484155" cy="4002215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65"/>
            </a:lvl2pPr>
            <a:lvl3pPr marL="960120" indent="0">
              <a:buNone/>
              <a:defRPr sz="1260"/>
            </a:lvl3pPr>
            <a:lvl4pPr marL="1440180" indent="0">
              <a:buNone/>
              <a:defRPr sz="1055"/>
            </a:lvl4pPr>
            <a:lvl5pPr marL="1920240" indent="0">
              <a:buNone/>
              <a:defRPr sz="1055"/>
            </a:lvl5pPr>
            <a:lvl6pPr marL="2400300" indent="0">
              <a:buNone/>
              <a:defRPr sz="1055"/>
            </a:lvl6pPr>
            <a:lvl7pPr marL="2880360" indent="0">
              <a:buNone/>
              <a:defRPr sz="1055"/>
            </a:lvl7pPr>
            <a:lvl8pPr marL="3359785" indent="0">
              <a:buNone/>
              <a:defRPr sz="1055"/>
            </a:lvl8pPr>
            <a:lvl9pPr marL="3840480" indent="0">
              <a:buNone/>
              <a:defRPr sz="105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30689" y="383386"/>
            <a:ext cx="2329335" cy="610250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687" y="383386"/>
            <a:ext cx="6852969" cy="610250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339" y="1178495"/>
            <a:ext cx="8102032" cy="250701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0339" y="3782185"/>
            <a:ext cx="8102032" cy="1738571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59785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060" y="1795246"/>
            <a:ext cx="9317337" cy="29954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7060" y="4818994"/>
            <a:ext cx="9317337" cy="1575215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5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687" y="1916929"/>
            <a:ext cx="4591151" cy="45689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8872" y="1916929"/>
            <a:ext cx="4591151" cy="45689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94" y="383386"/>
            <a:ext cx="9317337" cy="13918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4094" y="1765242"/>
            <a:ext cx="4570052" cy="86511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59785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094" y="2630360"/>
            <a:ext cx="4570052" cy="38688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8872" y="1765242"/>
            <a:ext cx="4592558" cy="86511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59785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8872" y="2630360"/>
            <a:ext cx="4592558" cy="38688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060" y="1795246"/>
            <a:ext cx="9317337" cy="2995410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7060" y="4818994"/>
            <a:ext cx="9317337" cy="1575215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5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94" y="480066"/>
            <a:ext cx="3484155" cy="168023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2558" y="1036809"/>
            <a:ext cx="5468872" cy="5117367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4094" y="2160296"/>
            <a:ext cx="3484155" cy="4002215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65"/>
            </a:lvl2pPr>
            <a:lvl3pPr marL="960120" indent="0">
              <a:buNone/>
              <a:defRPr sz="1260"/>
            </a:lvl3pPr>
            <a:lvl4pPr marL="1440180" indent="0">
              <a:buNone/>
              <a:defRPr sz="1055"/>
            </a:lvl4pPr>
            <a:lvl5pPr marL="1920240" indent="0">
              <a:buNone/>
              <a:defRPr sz="1055"/>
            </a:lvl5pPr>
            <a:lvl6pPr marL="2400300" indent="0">
              <a:buNone/>
              <a:defRPr sz="1055"/>
            </a:lvl6pPr>
            <a:lvl7pPr marL="2880360" indent="0">
              <a:buNone/>
              <a:defRPr sz="1055"/>
            </a:lvl7pPr>
            <a:lvl8pPr marL="3359785" indent="0">
              <a:buNone/>
              <a:defRPr sz="1055"/>
            </a:lvl8pPr>
            <a:lvl9pPr marL="3840480" indent="0">
              <a:buNone/>
              <a:defRPr sz="105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94" y="480066"/>
            <a:ext cx="3484155" cy="168023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92558" y="1036809"/>
            <a:ext cx="5468872" cy="5117367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59785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4094" y="2160296"/>
            <a:ext cx="3484155" cy="4002215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65"/>
            </a:lvl2pPr>
            <a:lvl3pPr marL="960120" indent="0">
              <a:buNone/>
              <a:defRPr sz="1260"/>
            </a:lvl3pPr>
            <a:lvl4pPr marL="1440180" indent="0">
              <a:buNone/>
              <a:defRPr sz="1055"/>
            </a:lvl4pPr>
            <a:lvl5pPr marL="1920240" indent="0">
              <a:buNone/>
              <a:defRPr sz="1055"/>
            </a:lvl5pPr>
            <a:lvl6pPr marL="2400300" indent="0">
              <a:buNone/>
              <a:defRPr sz="1055"/>
            </a:lvl6pPr>
            <a:lvl7pPr marL="2880360" indent="0">
              <a:buNone/>
              <a:defRPr sz="1055"/>
            </a:lvl7pPr>
            <a:lvl8pPr marL="3359785" indent="0">
              <a:buNone/>
              <a:defRPr sz="1055"/>
            </a:lvl8pPr>
            <a:lvl9pPr marL="3840480" indent="0">
              <a:buNone/>
              <a:defRPr sz="105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30689" y="383386"/>
            <a:ext cx="2329335" cy="610250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687" y="383386"/>
            <a:ext cx="6852969" cy="610250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686" y="1916929"/>
            <a:ext cx="4591152" cy="45689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8872" y="1916929"/>
            <a:ext cx="4591152" cy="45689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93" y="383386"/>
            <a:ext cx="9317337" cy="13918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4093" y="1765242"/>
            <a:ext cx="4570052" cy="86511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59785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093" y="2630360"/>
            <a:ext cx="4570052" cy="38688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8872" y="1765242"/>
            <a:ext cx="4592559" cy="86511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59785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8872" y="2630360"/>
            <a:ext cx="4592559" cy="38688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93" y="480066"/>
            <a:ext cx="3484155" cy="168023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2559" y="1036809"/>
            <a:ext cx="5468872" cy="5117367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4093" y="2160296"/>
            <a:ext cx="3484155" cy="4002215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65"/>
            </a:lvl2pPr>
            <a:lvl3pPr marL="960120" indent="0">
              <a:buNone/>
              <a:defRPr sz="1260"/>
            </a:lvl3pPr>
            <a:lvl4pPr marL="1440180" indent="0">
              <a:buNone/>
              <a:defRPr sz="1055"/>
            </a:lvl4pPr>
            <a:lvl5pPr marL="1920240" indent="0">
              <a:buNone/>
              <a:defRPr sz="1055"/>
            </a:lvl5pPr>
            <a:lvl6pPr marL="2400300" indent="0">
              <a:buNone/>
              <a:defRPr sz="1055"/>
            </a:lvl6pPr>
            <a:lvl7pPr marL="2880360" indent="0">
              <a:buNone/>
              <a:defRPr sz="1055"/>
            </a:lvl7pPr>
            <a:lvl8pPr marL="3359785" indent="0">
              <a:buNone/>
              <a:defRPr sz="1055"/>
            </a:lvl8pPr>
            <a:lvl9pPr marL="3840480" indent="0">
              <a:buNone/>
              <a:defRPr sz="105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93" y="480066"/>
            <a:ext cx="3484155" cy="168023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92559" y="1036809"/>
            <a:ext cx="5468872" cy="5117367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59785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4093" y="2160296"/>
            <a:ext cx="3484155" cy="4002215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65"/>
            </a:lvl2pPr>
            <a:lvl3pPr marL="960120" indent="0">
              <a:buNone/>
              <a:defRPr sz="1260"/>
            </a:lvl3pPr>
            <a:lvl4pPr marL="1440180" indent="0">
              <a:buNone/>
              <a:defRPr sz="1055"/>
            </a:lvl4pPr>
            <a:lvl5pPr marL="1920240" indent="0">
              <a:buNone/>
              <a:defRPr sz="1055"/>
            </a:lvl5pPr>
            <a:lvl6pPr marL="2400300" indent="0">
              <a:buNone/>
              <a:defRPr sz="1055"/>
            </a:lvl6pPr>
            <a:lvl7pPr marL="2880360" indent="0">
              <a:buNone/>
              <a:defRPr sz="1055"/>
            </a:lvl7pPr>
            <a:lvl8pPr marL="3359785" indent="0">
              <a:buNone/>
              <a:defRPr sz="1055"/>
            </a:lvl8pPr>
            <a:lvl9pPr marL="3840480" indent="0">
              <a:buNone/>
              <a:defRPr sz="105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686" y="383386"/>
            <a:ext cx="9317337" cy="13918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686" y="1916929"/>
            <a:ext cx="9317337" cy="4568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686" y="6674247"/>
            <a:ext cx="2430610" cy="38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8398" y="6674247"/>
            <a:ext cx="3645914" cy="38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9414" y="6674247"/>
            <a:ext cx="2430610" cy="38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36855" algn="l" defTabSz="960120" rtl="0" eaLnBrk="1" latinLnBrk="0" hangingPunct="1">
        <a:lnSpc>
          <a:spcPct val="90000"/>
        </a:lnSpc>
        <a:spcBef>
          <a:spcPts val="1050"/>
        </a:spcBef>
        <a:buFont typeface="Arial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36855" algn="l" defTabSz="960120" rtl="0" eaLnBrk="1" latinLnBrk="0" hangingPunct="1">
        <a:lnSpc>
          <a:spcPct val="90000"/>
        </a:lnSpc>
        <a:spcBef>
          <a:spcPts val="525"/>
        </a:spcBef>
        <a:buFont typeface="Arial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785" indent="-236855" algn="l" defTabSz="960120" rtl="0" eaLnBrk="1" latinLnBrk="0" hangingPunct="1">
        <a:lnSpc>
          <a:spcPct val="90000"/>
        </a:lnSpc>
        <a:spcBef>
          <a:spcPts val="525"/>
        </a:spcBef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575" indent="-236855" algn="l" defTabSz="960120" rtl="0" eaLnBrk="1" latinLnBrk="0" hangingPunct="1">
        <a:lnSpc>
          <a:spcPct val="90000"/>
        </a:lnSpc>
        <a:spcBef>
          <a:spcPts val="525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36855" algn="l" defTabSz="960120" rtl="0" eaLnBrk="1" latinLnBrk="0" hangingPunct="1">
        <a:lnSpc>
          <a:spcPct val="90000"/>
        </a:lnSpc>
        <a:spcBef>
          <a:spcPts val="525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36855" algn="l" defTabSz="960120" rtl="0" eaLnBrk="1" latinLnBrk="0" hangingPunct="1">
        <a:lnSpc>
          <a:spcPct val="90000"/>
        </a:lnSpc>
        <a:spcBef>
          <a:spcPts val="525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36855" algn="l" defTabSz="960120" rtl="0" eaLnBrk="1" latinLnBrk="0" hangingPunct="1">
        <a:lnSpc>
          <a:spcPct val="90000"/>
        </a:lnSpc>
        <a:spcBef>
          <a:spcPts val="525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1085" indent="-236855" algn="l" defTabSz="960120" rtl="0" eaLnBrk="1" latinLnBrk="0" hangingPunct="1">
        <a:lnSpc>
          <a:spcPct val="90000"/>
        </a:lnSpc>
        <a:spcBef>
          <a:spcPts val="525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36855" algn="l" defTabSz="960120" rtl="0" eaLnBrk="1" latinLnBrk="0" hangingPunct="1">
        <a:lnSpc>
          <a:spcPct val="90000"/>
        </a:lnSpc>
        <a:spcBef>
          <a:spcPts val="525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5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687" y="383386"/>
            <a:ext cx="9317337" cy="13918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687" y="1916929"/>
            <a:ext cx="9317337" cy="4568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687" y="6674247"/>
            <a:ext cx="2430609" cy="38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8398" y="6674247"/>
            <a:ext cx="3645914" cy="38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9414" y="6674247"/>
            <a:ext cx="2430609" cy="38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36855" algn="l" defTabSz="960120" rtl="0" eaLnBrk="1" latinLnBrk="0" hangingPunct="1">
        <a:lnSpc>
          <a:spcPct val="90000"/>
        </a:lnSpc>
        <a:spcBef>
          <a:spcPct val="210000"/>
        </a:spcBef>
        <a:buFont typeface="Arial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785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575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1085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5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687" y="383386"/>
            <a:ext cx="9317337" cy="13918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687" y="1916929"/>
            <a:ext cx="9317337" cy="4568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687" y="6674247"/>
            <a:ext cx="2430609" cy="38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8398" y="6674247"/>
            <a:ext cx="3645914" cy="38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9414" y="6674247"/>
            <a:ext cx="2430609" cy="38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36855" algn="l" defTabSz="960120" rtl="0" eaLnBrk="1" latinLnBrk="0" hangingPunct="1">
        <a:lnSpc>
          <a:spcPct val="90000"/>
        </a:lnSpc>
        <a:spcBef>
          <a:spcPct val="210000"/>
        </a:spcBef>
        <a:buFont typeface="Arial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785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575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1085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36855" algn="l" defTabSz="960120" rtl="0" eaLnBrk="1" latinLnBrk="0" hangingPunct="1">
        <a:lnSpc>
          <a:spcPct val="90000"/>
        </a:lnSpc>
        <a:spcBef>
          <a:spcPct val="105000"/>
        </a:spcBef>
        <a:buFont typeface="Arial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5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" Target="slide3.xml"/><Relationship Id="rId8" Type="http://schemas.openxmlformats.org/officeDocument/2006/relationships/image" Target="../media/image12.png"/><Relationship Id="rId7" Type="http://schemas.openxmlformats.org/officeDocument/2006/relationships/slide" Target="slide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15.png"/><Relationship Id="rId12" Type="http://schemas.openxmlformats.org/officeDocument/2006/relationships/image" Target="../media/image14.jpeg"/><Relationship Id="rId11" Type="http://schemas.openxmlformats.org/officeDocument/2006/relationships/slide" Target="slide7.xml"/><Relationship Id="rId10" Type="http://schemas.openxmlformats.org/officeDocument/2006/relationships/image" Target="../media/image13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" Target="slide1.xml"/><Relationship Id="rId8" Type="http://schemas.openxmlformats.org/officeDocument/2006/relationships/image" Target="../media/image22.png"/><Relationship Id="rId7" Type="http://schemas.openxmlformats.org/officeDocument/2006/relationships/slide" Target="slide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7" Type="http://schemas.openxmlformats.org/officeDocument/2006/relationships/notesSlide" Target="../notesSlides/notesSlide1.xml"/><Relationship Id="rId16" Type="http://schemas.openxmlformats.org/officeDocument/2006/relationships/slideLayout" Target="../slideLayouts/slideLayout12.xml"/><Relationship Id="rId15" Type="http://schemas.openxmlformats.org/officeDocument/2006/relationships/image" Target="../media/image27.png"/><Relationship Id="rId14" Type="http://schemas.openxmlformats.org/officeDocument/2006/relationships/image" Target="../media/image26.jpeg"/><Relationship Id="rId13" Type="http://schemas.openxmlformats.org/officeDocument/2006/relationships/image" Target="../media/image25.jpeg"/><Relationship Id="rId12" Type="http://schemas.openxmlformats.org/officeDocument/2006/relationships/image" Target="../media/image24.png"/><Relationship Id="rId11" Type="http://schemas.openxmlformats.org/officeDocument/2006/relationships/slide" Target="slide3.xml"/><Relationship Id="rId10" Type="http://schemas.openxmlformats.org/officeDocument/2006/relationships/image" Target="../media/image23.png"/><Relationship Id="rId1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" Target="slide1.xml"/><Relationship Id="rId8" Type="http://schemas.openxmlformats.org/officeDocument/2006/relationships/image" Target="../media/image34.png"/><Relationship Id="rId7" Type="http://schemas.openxmlformats.org/officeDocument/2006/relationships/slide" Target="slide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6" Type="http://schemas.openxmlformats.org/officeDocument/2006/relationships/slideLayout" Target="../slideLayouts/slideLayout13.xml"/><Relationship Id="rId15" Type="http://schemas.openxmlformats.org/officeDocument/2006/relationships/image" Target="../media/image39.png"/><Relationship Id="rId14" Type="http://schemas.openxmlformats.org/officeDocument/2006/relationships/image" Target="../media/image38.jpeg"/><Relationship Id="rId13" Type="http://schemas.openxmlformats.org/officeDocument/2006/relationships/image" Target="../media/image37.jpeg"/><Relationship Id="rId12" Type="http://schemas.openxmlformats.org/officeDocument/2006/relationships/image" Target="../media/image36.png"/><Relationship Id="rId11" Type="http://schemas.openxmlformats.org/officeDocument/2006/relationships/slide" Target="slide3.xml"/><Relationship Id="rId10" Type="http://schemas.openxmlformats.org/officeDocument/2006/relationships/image" Target="../media/image35.png"/><Relationship Id="rId1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" Target="slide1.xml"/><Relationship Id="rId8" Type="http://schemas.openxmlformats.org/officeDocument/2006/relationships/image" Target="../media/image46.png"/><Relationship Id="rId7" Type="http://schemas.openxmlformats.org/officeDocument/2006/relationships/slide" Target="slide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7" Type="http://schemas.openxmlformats.org/officeDocument/2006/relationships/slideLayout" Target="../slideLayouts/slideLayout24.xml"/><Relationship Id="rId16" Type="http://schemas.openxmlformats.org/officeDocument/2006/relationships/image" Target="../media/image51.png"/><Relationship Id="rId15" Type="http://schemas.openxmlformats.org/officeDocument/2006/relationships/image" Target="../media/image50.jpeg"/><Relationship Id="rId14" Type="http://schemas.openxmlformats.org/officeDocument/2006/relationships/image" Target="../media/image49.jpeg"/><Relationship Id="rId13" Type="http://schemas.openxmlformats.org/officeDocument/2006/relationships/slide" Target="slide6.xml"/><Relationship Id="rId12" Type="http://schemas.openxmlformats.org/officeDocument/2006/relationships/image" Target="../media/image48.png"/><Relationship Id="rId11" Type="http://schemas.openxmlformats.org/officeDocument/2006/relationships/slide" Target="slide3.xml"/><Relationship Id="rId10" Type="http://schemas.openxmlformats.org/officeDocument/2006/relationships/image" Target="../media/image47.png"/><Relationship Id="rId1" Type="http://schemas.openxmlformats.org/officeDocument/2006/relationships/image" Target="../media/image40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" Target="slide1.xml"/><Relationship Id="rId8" Type="http://schemas.openxmlformats.org/officeDocument/2006/relationships/image" Target="../media/image58.png"/><Relationship Id="rId7" Type="http://schemas.openxmlformats.org/officeDocument/2006/relationships/slide" Target="slide2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4" Type="http://schemas.openxmlformats.org/officeDocument/2006/relationships/slideLayout" Target="../slideLayouts/slideLayout24.xml"/><Relationship Id="rId13" Type="http://schemas.openxmlformats.org/officeDocument/2006/relationships/image" Target="../media/image61.jpeg"/><Relationship Id="rId12" Type="http://schemas.openxmlformats.org/officeDocument/2006/relationships/image" Target="../media/image60.png"/><Relationship Id="rId11" Type="http://schemas.openxmlformats.org/officeDocument/2006/relationships/slide" Target="slide3.xml"/><Relationship Id="rId10" Type="http://schemas.openxmlformats.org/officeDocument/2006/relationships/image" Target="../media/image59.png"/><Relationship Id="rId1" Type="http://schemas.openxmlformats.org/officeDocument/2006/relationships/image" Target="../media/image52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" Target="slide1.xml"/><Relationship Id="rId8" Type="http://schemas.openxmlformats.org/officeDocument/2006/relationships/image" Target="../media/image68.png"/><Relationship Id="rId7" Type="http://schemas.openxmlformats.org/officeDocument/2006/relationships/slide" Target="slide2.xml"/><Relationship Id="rId6" Type="http://schemas.openxmlformats.org/officeDocument/2006/relationships/image" Target="../media/image67.png"/><Relationship Id="rId5" Type="http://schemas.openxmlformats.org/officeDocument/2006/relationships/image" Target="../media/image66.png"/><Relationship Id="rId4" Type="http://schemas.openxmlformats.org/officeDocument/2006/relationships/image" Target="../media/image65.png"/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12.xml"/><Relationship Id="rId12" Type="http://schemas.openxmlformats.org/officeDocument/2006/relationships/image" Target="../media/image70.png"/><Relationship Id="rId11" Type="http://schemas.openxmlformats.org/officeDocument/2006/relationships/slide" Target="slide7.xml"/><Relationship Id="rId10" Type="http://schemas.openxmlformats.org/officeDocument/2006/relationships/image" Target="../media/image69.png"/><Relationship Id="rId1" Type="http://schemas.openxmlformats.org/officeDocument/2006/relationships/image" Target="../media/image6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Group 28"/>
          <p:cNvGrpSpPr/>
          <p:nvPr/>
        </p:nvGrpSpPr>
        <p:grpSpPr>
          <a:xfrm>
            <a:off x="1697" y="6021974"/>
            <a:ext cx="10788721" cy="1402871"/>
            <a:chOff x="3" y="13772"/>
            <a:chExt cx="19180" cy="2494"/>
          </a:xfrm>
        </p:grpSpPr>
        <p:sp>
          <p:nvSpPr>
            <p:cNvPr id="25" name="Rectangle 24"/>
            <p:cNvSpPr/>
            <p:nvPr/>
          </p:nvSpPr>
          <p:spPr>
            <a:xfrm>
              <a:off x="3" y="14128"/>
              <a:ext cx="19180" cy="1763"/>
            </a:xfrm>
            <a:prstGeom prst="rect">
              <a:avLst/>
            </a:prstGeom>
            <a:solidFill>
              <a:srgbClr val="E5E5E5"/>
            </a:solidFill>
            <a:ln>
              <a:solidFill>
                <a:srgbClr val="E5E5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1595"/>
            </a:p>
          </p:txBody>
        </p:sp>
        <p:pic>
          <p:nvPicPr>
            <p:cNvPr id="26" name="Picture 25" descr="pageEn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93" y="14803"/>
              <a:ext cx="3600" cy="780"/>
            </a:xfrm>
            <a:prstGeom prst="rect">
              <a:avLst/>
            </a:prstGeom>
          </p:spPr>
        </p:pic>
        <p:pic>
          <p:nvPicPr>
            <p:cNvPr id="27" name="Picture 26" descr="escudo-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96" y="14365"/>
              <a:ext cx="1615" cy="1374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4661" y="13772"/>
              <a:ext cx="10762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Departamento de Estudios Multidisciplinarios Sede Yuriria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Colonia Yacatitas, </a:t>
              </a:r>
              <a:r>
                <a:rPr lang="x-none" altLang="en-US" sz="975">
                  <a:solidFill>
                    <a:schemeClr val="tx1"/>
                  </a:solidFill>
                  <a:sym typeface="+mn-ea"/>
                </a:rPr>
                <a:t>C.P. 38940</a:t>
              </a:r>
              <a:endParaRPr lang="x-none" altLang="en-US" sz="975">
                <a:solidFill>
                  <a:schemeClr val="tx1"/>
                </a:solidFill>
                <a:sym typeface="+mn-ea"/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Yuriria, Gto., Mexico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Tel: +52 (445) 458 90 40. Exts: 1703, 1709, 1706 y 1718.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dem@ugto.mx</a:t>
              </a:r>
              <a:endParaRPr lang="x-none" altLang="en-US" sz="975">
                <a:solidFill>
                  <a:schemeClr val="tx1"/>
                </a:solidFill>
              </a:endParaRPr>
            </a:p>
          </p:txBody>
        </p:sp>
      </p:grpSp>
      <p:pic>
        <p:nvPicPr>
          <p:cNvPr id="36" name="Picture 35" descr="banner"/>
          <p:cNvPicPr>
            <a:picLocks noChangeAspect="1"/>
          </p:cNvPicPr>
          <p:nvPr/>
        </p:nvPicPr>
        <p:blipFill>
          <a:blip r:embed="rId3"/>
          <a:srcRect t="71708"/>
          <a:stretch>
            <a:fillRect/>
          </a:stretch>
        </p:blipFill>
        <p:spPr>
          <a:xfrm>
            <a:off x="2260" y="1334490"/>
            <a:ext cx="10779111" cy="391518"/>
          </a:xfrm>
          <a:prstGeom prst="rect">
            <a:avLst/>
          </a:prstGeom>
        </p:spPr>
      </p:pic>
      <p:pic>
        <p:nvPicPr>
          <p:cNvPr id="37" name="Picture 36" descr="escudo-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9814" y="-24009"/>
            <a:ext cx="1631324" cy="1387750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-984" y="1358455"/>
            <a:ext cx="10796905" cy="356870"/>
          </a:xfrm>
          <a:prstGeom prst="roundRect">
            <a:avLst>
              <a:gd name="adj" fmla="val 3390"/>
            </a:avLst>
          </a:prstGeom>
          <a:solidFill>
            <a:srgbClr val="9A8755"/>
          </a:solidFill>
          <a:ln>
            <a:solidFill>
              <a:srgbClr val="9A8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/>
              <a:t>SISTEMA PARA EL CONTROL DEL INVENTARIO PARA EL MATERIAL DE CAADI</a:t>
            </a:r>
            <a:endParaRPr lang="x-none" altLang="en-US" sz="1400"/>
          </a:p>
        </p:txBody>
      </p:sp>
      <p:grpSp>
        <p:nvGrpSpPr>
          <p:cNvPr id="9" name="Group 8"/>
          <p:cNvGrpSpPr/>
          <p:nvPr/>
        </p:nvGrpSpPr>
        <p:grpSpPr>
          <a:xfrm>
            <a:off x="3960781" y="2432875"/>
            <a:ext cx="2476500" cy="2974975"/>
            <a:chOff x="6309" y="4434"/>
            <a:chExt cx="3900" cy="4685"/>
          </a:xfrm>
        </p:grpSpPr>
        <p:pic>
          <p:nvPicPr>
            <p:cNvPr id="7" name="Picture 6" descr="formulario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6309" y="4437"/>
              <a:ext cx="3900" cy="4683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7373" y="4434"/>
              <a:ext cx="2156" cy="544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F2F2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Group 28"/>
          <p:cNvGrpSpPr/>
          <p:nvPr/>
        </p:nvGrpSpPr>
        <p:grpSpPr>
          <a:xfrm>
            <a:off x="1697" y="6002289"/>
            <a:ext cx="10788721" cy="1402871"/>
            <a:chOff x="3" y="13772"/>
            <a:chExt cx="19180" cy="2494"/>
          </a:xfrm>
        </p:grpSpPr>
        <p:sp>
          <p:nvSpPr>
            <p:cNvPr id="25" name="Rectangle 24"/>
            <p:cNvSpPr/>
            <p:nvPr/>
          </p:nvSpPr>
          <p:spPr>
            <a:xfrm>
              <a:off x="3" y="14128"/>
              <a:ext cx="19180" cy="1763"/>
            </a:xfrm>
            <a:prstGeom prst="rect">
              <a:avLst/>
            </a:prstGeom>
            <a:solidFill>
              <a:srgbClr val="E5E5E5"/>
            </a:solidFill>
            <a:ln>
              <a:solidFill>
                <a:srgbClr val="E5E5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1595"/>
            </a:p>
          </p:txBody>
        </p:sp>
        <p:pic>
          <p:nvPicPr>
            <p:cNvPr id="26" name="Picture 25" descr="pageEn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93" y="14803"/>
              <a:ext cx="3600" cy="780"/>
            </a:xfrm>
            <a:prstGeom prst="rect">
              <a:avLst/>
            </a:prstGeom>
          </p:spPr>
        </p:pic>
        <p:pic>
          <p:nvPicPr>
            <p:cNvPr id="27" name="Picture 26" descr="escudo-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96" y="14365"/>
              <a:ext cx="1615" cy="1374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4661" y="13772"/>
              <a:ext cx="10762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Departamento de Estudios Multidisciplinarios Sede Yuriria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Colonia Yacatitas, </a:t>
              </a:r>
              <a:r>
                <a:rPr lang="x-none" altLang="en-US" sz="975">
                  <a:solidFill>
                    <a:schemeClr val="tx1"/>
                  </a:solidFill>
                  <a:sym typeface="+mn-ea"/>
                </a:rPr>
                <a:t>C.P. 38940</a:t>
              </a:r>
              <a:endParaRPr lang="x-none" altLang="en-US" sz="975">
                <a:solidFill>
                  <a:schemeClr val="tx1"/>
                </a:solidFill>
                <a:sym typeface="+mn-ea"/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Yuriria, Gto., Mexico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Tel: +52 (445) 458 90 40. Exts: 1703, 1709, 1706 y 1718.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dem@ugto.mx</a:t>
              </a:r>
              <a:endParaRPr lang="x-none" altLang="en-US" sz="975">
                <a:solidFill>
                  <a:schemeClr val="tx1"/>
                </a:solidFill>
              </a:endParaRPr>
            </a:p>
          </p:txBody>
        </p:sp>
      </p:grpSp>
      <p:pic>
        <p:nvPicPr>
          <p:cNvPr id="36" name="Picture 35" descr="banner"/>
          <p:cNvPicPr>
            <a:picLocks noChangeAspect="1"/>
          </p:cNvPicPr>
          <p:nvPr/>
        </p:nvPicPr>
        <p:blipFill>
          <a:blip r:embed="rId3"/>
          <a:srcRect t="71708"/>
          <a:stretch>
            <a:fillRect/>
          </a:stretch>
        </p:blipFill>
        <p:spPr>
          <a:xfrm>
            <a:off x="2260" y="1334490"/>
            <a:ext cx="10779111" cy="391518"/>
          </a:xfrm>
          <a:prstGeom prst="rect">
            <a:avLst/>
          </a:prstGeom>
        </p:spPr>
      </p:pic>
      <p:grpSp>
        <p:nvGrpSpPr>
          <p:cNvPr id="38" name="Group 37"/>
          <p:cNvGrpSpPr/>
          <p:nvPr/>
        </p:nvGrpSpPr>
        <p:grpSpPr>
          <a:xfrm>
            <a:off x="9125422" y="1370582"/>
            <a:ext cx="1004622" cy="291937"/>
            <a:chOff x="16221" y="2434"/>
            <a:chExt cx="1786" cy="556"/>
          </a:xfrm>
        </p:grpSpPr>
        <p:pic>
          <p:nvPicPr>
            <p:cNvPr id="39" name="Picture 38" descr="logout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221" y="2434"/>
              <a:ext cx="1787" cy="557"/>
            </a:xfrm>
            <a:prstGeom prst="rect">
              <a:avLst/>
            </a:prstGeom>
          </p:spPr>
        </p:pic>
        <p:pic>
          <p:nvPicPr>
            <p:cNvPr id="40" name="Picture 39" descr="logOut"/>
            <p:cNvPicPr>
              <a:picLocks noChangeAspect="1"/>
            </p:cNvPicPr>
            <p:nvPr/>
          </p:nvPicPr>
          <p:blipFill>
            <a:blip r:embed="rId5"/>
            <a:srcRect l="3681" r="6616" b="16890"/>
            <a:stretch>
              <a:fillRect/>
            </a:stretch>
          </p:blipFill>
          <p:spPr>
            <a:xfrm>
              <a:off x="16326" y="2522"/>
              <a:ext cx="1584" cy="413"/>
            </a:xfrm>
            <a:prstGeom prst="rect">
              <a:avLst/>
            </a:prstGeom>
          </p:spPr>
        </p:pic>
      </p:grpSp>
      <p:grpSp>
        <p:nvGrpSpPr>
          <p:cNvPr id="41" name="Group 40"/>
          <p:cNvGrpSpPr/>
          <p:nvPr/>
        </p:nvGrpSpPr>
        <p:grpSpPr>
          <a:xfrm>
            <a:off x="646320" y="1363269"/>
            <a:ext cx="659248" cy="303749"/>
            <a:chOff x="1148" y="2398"/>
            <a:chExt cx="1172" cy="540"/>
          </a:xfrm>
          <a:solidFill>
            <a:srgbClr val="E5E5E5"/>
          </a:solidFill>
        </p:grpSpPr>
        <p:pic>
          <p:nvPicPr>
            <p:cNvPr id="42" name="Picture 41" descr="index"/>
            <p:cNvPicPr>
              <a:picLocks noChangeAspect="1"/>
            </p:cNvPicPr>
            <p:nvPr/>
          </p:nvPicPr>
          <p:blipFill>
            <a:blip r:embed="rId6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  <a:grpFill/>
          </p:spPr>
        </p:pic>
        <p:sp>
          <p:nvSpPr>
            <p:cNvPr id="43" name="Action Button: Custom 42"/>
            <p:cNvSpPr/>
            <p:nvPr/>
          </p:nvSpPr>
          <p:spPr>
            <a:xfrm>
              <a:off x="1261" y="2506"/>
              <a:ext cx="954" cy="395"/>
            </a:xfrm>
            <a:prstGeom prst="actionButtonBlank">
              <a:avLst/>
            </a:prstGeom>
            <a:solidFill>
              <a:srgbClr val="E5E5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7" action="ppaction://hlinksldjump"/>
                </a:rPr>
                <a:t>Inicio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238631" y="1366082"/>
            <a:ext cx="1038372" cy="304312"/>
            <a:chOff x="1148" y="2398"/>
            <a:chExt cx="1173" cy="541"/>
          </a:xfrm>
        </p:grpSpPr>
        <p:pic>
          <p:nvPicPr>
            <p:cNvPr id="45" name="Picture 44" descr="index"/>
            <p:cNvPicPr>
              <a:picLocks noChangeAspect="1"/>
            </p:cNvPicPr>
            <p:nvPr/>
          </p:nvPicPr>
          <p:blipFill>
            <a:blip r:embed="rId8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46" name="Action Button: Custom 45"/>
            <p:cNvSpPr/>
            <p:nvPr/>
          </p:nvSpPr>
          <p:spPr>
            <a:xfrm>
              <a:off x="1238" y="2511"/>
              <a:ext cx="971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9" action="ppaction://hlinksldjump"/>
                </a:rPr>
                <a:t>Administrar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2099434" y="1364957"/>
            <a:ext cx="1038372" cy="304312"/>
            <a:chOff x="1148" y="2398"/>
            <a:chExt cx="1173" cy="541"/>
          </a:xfrm>
        </p:grpSpPr>
        <p:pic>
          <p:nvPicPr>
            <p:cNvPr id="48" name="Picture 47" descr="index"/>
            <p:cNvPicPr>
              <a:picLocks noChangeAspect="1"/>
            </p:cNvPicPr>
            <p:nvPr/>
          </p:nvPicPr>
          <p:blipFill>
            <a:blip r:embed="rId10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49" name="Action Button: Custom 48"/>
            <p:cNvSpPr/>
            <p:nvPr/>
          </p:nvSpPr>
          <p:spPr>
            <a:xfrm>
              <a:off x="1323" y="2508"/>
              <a:ext cx="789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11" action="ppaction://hlinksldjump"/>
                </a:rPr>
                <a:t>Reportes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sp>
        <p:nvSpPr>
          <p:cNvPr id="54" name="Rounded Rectangle 53"/>
          <p:cNvSpPr/>
          <p:nvPr/>
        </p:nvSpPr>
        <p:spPr>
          <a:xfrm>
            <a:off x="1573816" y="1882965"/>
            <a:ext cx="7620000" cy="845820"/>
          </a:xfrm>
          <a:prstGeom prst="roundRect">
            <a:avLst>
              <a:gd name="adj" fmla="val 3390"/>
            </a:avLst>
          </a:prstGeom>
          <a:solidFill>
            <a:srgbClr val="9A8755"/>
          </a:solidFill>
          <a:ln>
            <a:solidFill>
              <a:srgbClr val="C8A8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/>
              <a:t>BIENVENIDO AL SISTEMA PARA EL CONTROL DEL INVENTARIO PARA EL MATERIAL DE CAADI</a:t>
            </a:r>
            <a:endParaRPr lang="x-none" altLang="en-US"/>
          </a:p>
        </p:txBody>
      </p:sp>
      <p:pic>
        <p:nvPicPr>
          <p:cNvPr id="55" name="Picture 54" descr="english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2181860" y="2797810"/>
            <a:ext cx="6387465" cy="3308350"/>
          </a:xfrm>
          <a:prstGeom prst="rect">
            <a:avLst/>
          </a:prstGeom>
        </p:spPr>
      </p:pic>
      <p:pic>
        <p:nvPicPr>
          <p:cNvPr id="57" name="Picture 56" descr="escudo-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69814" y="-24009"/>
            <a:ext cx="1631324" cy="13877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4" name="Rounded Rectangle 53"/>
          <p:cNvSpPr/>
          <p:nvPr/>
        </p:nvSpPr>
        <p:spPr>
          <a:xfrm>
            <a:off x="681006" y="1849945"/>
            <a:ext cx="9418955" cy="324000"/>
          </a:xfrm>
          <a:prstGeom prst="roundRect">
            <a:avLst>
              <a:gd name="adj" fmla="val 3390"/>
            </a:avLst>
          </a:prstGeom>
          <a:solidFill>
            <a:srgbClr val="E5E5E5"/>
          </a:solidFill>
          <a:ln>
            <a:solidFill>
              <a:srgbClr val="E5E5E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x-none" altLang="en-US"/>
          </a:p>
        </p:txBody>
      </p:sp>
      <p:grpSp>
        <p:nvGrpSpPr>
          <p:cNvPr id="29" name="Group 28"/>
          <p:cNvGrpSpPr/>
          <p:nvPr/>
        </p:nvGrpSpPr>
        <p:grpSpPr>
          <a:xfrm>
            <a:off x="1697" y="6012449"/>
            <a:ext cx="10788721" cy="1402871"/>
            <a:chOff x="3" y="13772"/>
            <a:chExt cx="19180" cy="2494"/>
          </a:xfrm>
        </p:grpSpPr>
        <p:sp>
          <p:nvSpPr>
            <p:cNvPr id="25" name="Rectangle 24"/>
            <p:cNvSpPr/>
            <p:nvPr/>
          </p:nvSpPr>
          <p:spPr>
            <a:xfrm>
              <a:off x="3" y="14128"/>
              <a:ext cx="19180" cy="1763"/>
            </a:xfrm>
            <a:prstGeom prst="rect">
              <a:avLst/>
            </a:prstGeom>
            <a:solidFill>
              <a:srgbClr val="E5E5E5"/>
            </a:solidFill>
            <a:ln>
              <a:solidFill>
                <a:srgbClr val="E5E5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1595"/>
            </a:p>
          </p:txBody>
        </p:sp>
        <p:pic>
          <p:nvPicPr>
            <p:cNvPr id="26" name="Picture 25" descr="pageEn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93" y="14803"/>
              <a:ext cx="3600" cy="780"/>
            </a:xfrm>
            <a:prstGeom prst="rect">
              <a:avLst/>
            </a:prstGeom>
          </p:spPr>
        </p:pic>
        <p:pic>
          <p:nvPicPr>
            <p:cNvPr id="27" name="Picture 26" descr="escudo-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96" y="14365"/>
              <a:ext cx="1615" cy="1374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4661" y="13772"/>
              <a:ext cx="10762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Departamento de Estudios Multidisciplinarios Sede Yuriria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Colonia Yacatitas, </a:t>
              </a:r>
              <a:r>
                <a:rPr lang="x-none" altLang="en-US" sz="975">
                  <a:solidFill>
                    <a:schemeClr val="tx1"/>
                  </a:solidFill>
                  <a:sym typeface="+mn-ea"/>
                </a:rPr>
                <a:t>C.P. 38940</a:t>
              </a:r>
              <a:endParaRPr lang="x-none" altLang="en-US" sz="975">
                <a:solidFill>
                  <a:schemeClr val="tx1"/>
                </a:solidFill>
                <a:sym typeface="+mn-ea"/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Yuriria, Gto., Mexico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Tel: +52 (445) 458 90 40. Exts: 1703, 1709, 1706 y 1718.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dem@ugto.mx</a:t>
              </a:r>
              <a:endParaRPr lang="x-none" altLang="en-US" sz="975"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1" descr="banner"/>
          <p:cNvPicPr>
            <a:picLocks noChangeAspect="1"/>
          </p:cNvPicPr>
          <p:nvPr/>
        </p:nvPicPr>
        <p:blipFill>
          <a:blip r:embed="rId3"/>
          <a:srcRect t="71708"/>
          <a:stretch>
            <a:fillRect/>
          </a:stretch>
        </p:blipFill>
        <p:spPr>
          <a:xfrm>
            <a:off x="2260" y="1334490"/>
            <a:ext cx="10779111" cy="391518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9125422" y="1370582"/>
            <a:ext cx="1004622" cy="291937"/>
            <a:chOff x="16221" y="2434"/>
            <a:chExt cx="1786" cy="556"/>
          </a:xfrm>
        </p:grpSpPr>
        <p:pic>
          <p:nvPicPr>
            <p:cNvPr id="6" name="Picture 5" descr="logout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221" y="2434"/>
              <a:ext cx="1787" cy="557"/>
            </a:xfrm>
            <a:prstGeom prst="rect">
              <a:avLst/>
            </a:prstGeom>
          </p:spPr>
        </p:pic>
        <p:pic>
          <p:nvPicPr>
            <p:cNvPr id="12" name="Picture 11" descr="logOut"/>
            <p:cNvPicPr>
              <a:picLocks noChangeAspect="1"/>
            </p:cNvPicPr>
            <p:nvPr/>
          </p:nvPicPr>
          <p:blipFill>
            <a:blip r:embed="rId5"/>
            <a:srcRect l="3681" r="6616" b="16890"/>
            <a:stretch>
              <a:fillRect/>
            </a:stretch>
          </p:blipFill>
          <p:spPr>
            <a:xfrm>
              <a:off x="16326" y="2522"/>
              <a:ext cx="1584" cy="413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646320" y="1363269"/>
            <a:ext cx="659248" cy="303749"/>
            <a:chOff x="1148" y="2398"/>
            <a:chExt cx="1172" cy="540"/>
          </a:xfrm>
          <a:solidFill>
            <a:srgbClr val="E5E5E5"/>
          </a:solidFill>
        </p:grpSpPr>
        <p:pic>
          <p:nvPicPr>
            <p:cNvPr id="20" name="Picture 19" descr="index"/>
            <p:cNvPicPr>
              <a:picLocks noChangeAspect="1"/>
            </p:cNvPicPr>
            <p:nvPr/>
          </p:nvPicPr>
          <p:blipFill>
            <a:blip r:embed="rId6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  <a:grpFill/>
          </p:spPr>
        </p:pic>
        <p:sp>
          <p:nvSpPr>
            <p:cNvPr id="21" name="Action Button: Custom 20"/>
            <p:cNvSpPr/>
            <p:nvPr/>
          </p:nvSpPr>
          <p:spPr>
            <a:xfrm>
              <a:off x="1261" y="2506"/>
              <a:ext cx="954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7" action="ppaction://hlinksldjump"/>
                </a:rPr>
                <a:t>Inicio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238631" y="1366082"/>
            <a:ext cx="1038372" cy="304312"/>
            <a:chOff x="1148" y="2398"/>
            <a:chExt cx="1173" cy="541"/>
          </a:xfrm>
        </p:grpSpPr>
        <p:pic>
          <p:nvPicPr>
            <p:cNvPr id="31" name="Picture 30" descr="index"/>
            <p:cNvPicPr>
              <a:picLocks noChangeAspect="1"/>
            </p:cNvPicPr>
            <p:nvPr/>
          </p:nvPicPr>
          <p:blipFill>
            <a:blip r:embed="rId8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32" name="Action Button: Custom 31"/>
            <p:cNvSpPr/>
            <p:nvPr/>
          </p:nvSpPr>
          <p:spPr>
            <a:xfrm>
              <a:off x="1238" y="2511"/>
              <a:ext cx="971" cy="395"/>
            </a:xfrm>
            <a:prstGeom prst="actionButtonBlank">
              <a:avLst/>
            </a:prstGeom>
            <a:solidFill>
              <a:srgbClr val="E5E5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9" action="ppaction://hlinksldjump"/>
                </a:rPr>
                <a:t>Administrar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099434" y="1364957"/>
            <a:ext cx="1038372" cy="304312"/>
            <a:chOff x="1148" y="2398"/>
            <a:chExt cx="1173" cy="541"/>
          </a:xfrm>
        </p:grpSpPr>
        <p:pic>
          <p:nvPicPr>
            <p:cNvPr id="34" name="Picture 33" descr="index"/>
            <p:cNvPicPr>
              <a:picLocks noChangeAspect="1"/>
            </p:cNvPicPr>
            <p:nvPr/>
          </p:nvPicPr>
          <p:blipFill>
            <a:blip r:embed="rId10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35" name="Action Button: Custom 34"/>
            <p:cNvSpPr/>
            <p:nvPr/>
          </p:nvSpPr>
          <p:spPr>
            <a:xfrm>
              <a:off x="1323" y="2508"/>
              <a:ext cx="789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11" action="ppaction://hlinksldjump"/>
                </a:rPr>
                <a:t>Reportes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pic>
        <p:nvPicPr>
          <p:cNvPr id="47" name="Picture 46" descr="escudo-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69814" y="-24009"/>
            <a:ext cx="1631324" cy="1387750"/>
          </a:xfrm>
          <a:prstGeom prst="rect">
            <a:avLst/>
          </a:prstGeom>
        </p:spPr>
      </p:pic>
      <p:sp>
        <p:nvSpPr>
          <p:cNvPr id="3" name="Action Button: Custom 2"/>
          <p:cNvSpPr/>
          <p:nvPr/>
        </p:nvSpPr>
        <p:spPr>
          <a:xfrm>
            <a:off x="733711" y="185693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Consultar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5" name="Action Button: Custom 4"/>
          <p:cNvSpPr/>
          <p:nvPr/>
        </p:nvSpPr>
        <p:spPr>
          <a:xfrm>
            <a:off x="1842421" y="185820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Modificar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7" name="Action Button: Custom 6"/>
          <p:cNvSpPr/>
          <p:nvPr/>
        </p:nvSpPr>
        <p:spPr>
          <a:xfrm>
            <a:off x="2928271" y="185820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Agregar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8" name="Action Button: Custom 7"/>
          <p:cNvSpPr/>
          <p:nvPr/>
        </p:nvSpPr>
        <p:spPr>
          <a:xfrm>
            <a:off x="3979196" y="187979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Eliminar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828451" y="190138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938431" y="189122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978561" y="189122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Box 14"/>
          <p:cNvSpPr txBox="1"/>
          <p:nvPr/>
        </p:nvSpPr>
        <p:spPr>
          <a:xfrm>
            <a:off x="2098040" y="2299970"/>
            <a:ext cx="8001635" cy="1310640"/>
          </a:xfrm>
          <a:prstGeom prst="rect">
            <a:avLst/>
          </a:prstGeom>
          <a:noFill/>
          <a:ln>
            <a:solidFill>
              <a:srgbClr val="E5E5E5"/>
            </a:solidFill>
          </a:ln>
        </p:spPr>
        <p:txBody>
          <a:bodyPr wrap="square" rtlCol="0">
            <a:spAutoFit/>
          </a:bodyPr>
          <a:p>
            <a:pPr algn="l"/>
            <a:r>
              <a:rPr lang="x-none" altLang="en-US" sz="1600"/>
              <a:t>NOMBRE: Juego 1</a:t>
            </a:r>
            <a:endParaRPr lang="x-none" altLang="en-US" sz="1600"/>
          </a:p>
          <a:p>
            <a:pPr algn="l"/>
            <a:r>
              <a:rPr lang="x-none" altLang="en-US" sz="1600"/>
              <a:t>HABILIDADES: Lectura, Auditiva y Conversacion</a:t>
            </a:r>
            <a:endParaRPr lang="x-none" altLang="en-US" sz="1600"/>
          </a:p>
          <a:p>
            <a:pPr algn="l"/>
            <a:r>
              <a:rPr lang="x-none" altLang="en-US" sz="1600"/>
              <a:t>DURACION: 15 minutos</a:t>
            </a:r>
            <a:endParaRPr lang="x-none" altLang="en-US" sz="1600"/>
          </a:p>
          <a:p>
            <a:pPr algn="l"/>
            <a:r>
              <a:rPr lang="x-none" altLang="en-US" sz="1600"/>
              <a:t>DESCRIPCION: Ruleta de colores, el alumno gira la ruleta y, al terminar de girar la</a:t>
            </a:r>
            <a:endParaRPr lang="x-none" altLang="en-US" sz="1600"/>
          </a:p>
          <a:p>
            <a:pPr algn="l"/>
            <a:r>
              <a:rPr lang="x-none" altLang="en-US" sz="1600"/>
              <a:t>flecha, el color selecciona debera describir un objeto de ese color.</a:t>
            </a:r>
            <a:endParaRPr lang="x-none" altLang="en-US" sz="1600"/>
          </a:p>
        </p:txBody>
      </p:sp>
      <p:pic>
        <p:nvPicPr>
          <p:cNvPr id="18" name="Picture 17" descr="juego2"/>
          <p:cNvPicPr>
            <a:picLocks noChangeAspect="1"/>
          </p:cNvPicPr>
          <p:nvPr/>
        </p:nvPicPr>
        <p:blipFill>
          <a:blip r:embed="rId13"/>
          <a:srcRect l="5473" r="8210"/>
          <a:stretch>
            <a:fillRect/>
          </a:stretch>
        </p:blipFill>
        <p:spPr>
          <a:xfrm>
            <a:off x="579755" y="2302510"/>
            <a:ext cx="1416050" cy="1309370"/>
          </a:xfrm>
          <a:prstGeom prst="rect">
            <a:avLst/>
          </a:prstGeom>
        </p:spPr>
      </p:pic>
      <p:sp>
        <p:nvSpPr>
          <p:cNvPr id="43" name="Text Box 42"/>
          <p:cNvSpPr txBox="1"/>
          <p:nvPr/>
        </p:nvSpPr>
        <p:spPr>
          <a:xfrm>
            <a:off x="2087245" y="3707130"/>
            <a:ext cx="8013700" cy="1310640"/>
          </a:xfrm>
          <a:prstGeom prst="rect">
            <a:avLst/>
          </a:prstGeom>
          <a:noFill/>
          <a:ln>
            <a:solidFill>
              <a:srgbClr val="E5E5E5"/>
            </a:solidFill>
          </a:ln>
        </p:spPr>
        <p:txBody>
          <a:bodyPr wrap="square" rtlCol="0">
            <a:spAutoFit/>
          </a:bodyPr>
          <a:p>
            <a:pPr algn="l"/>
            <a:r>
              <a:rPr lang="x-none" altLang="en-US" sz="1600"/>
              <a:t>NOMBRE: Juego 2</a:t>
            </a:r>
            <a:endParaRPr lang="x-none" altLang="en-US" sz="1600"/>
          </a:p>
          <a:p>
            <a:pPr algn="l"/>
            <a:r>
              <a:rPr lang="x-none" altLang="en-US" sz="1600"/>
              <a:t>HABILIDADES: Lectura, Vocabulario</a:t>
            </a:r>
            <a:endParaRPr lang="x-none" altLang="en-US" sz="1600"/>
          </a:p>
          <a:p>
            <a:pPr algn="l"/>
            <a:r>
              <a:rPr lang="x-none" altLang="en-US" sz="1600"/>
              <a:t>DURACION: 10 minutos</a:t>
            </a:r>
            <a:endParaRPr lang="x-none" altLang="en-US" sz="1600"/>
          </a:p>
          <a:p>
            <a:pPr algn="l"/>
            <a:r>
              <a:rPr lang="x-none" altLang="en-US" sz="1600"/>
              <a:t>DESCRIPCION: Tarjetas con frutas con su nombre tanto en ingles como en español. Es bueno</a:t>
            </a:r>
            <a:endParaRPr lang="x-none" altLang="en-US" sz="1600"/>
          </a:p>
          <a:p>
            <a:pPr algn="l"/>
            <a:r>
              <a:rPr lang="x-none" altLang="en-US" sz="1600"/>
              <a:t>para que el estudiante aprenda nuevo vocabulario.</a:t>
            </a:r>
            <a:endParaRPr lang="x-none" altLang="en-US" sz="1600"/>
          </a:p>
        </p:txBody>
      </p:sp>
      <p:pic>
        <p:nvPicPr>
          <p:cNvPr id="44" name="Picture 43" descr="/home/walter/MEGAsync/Universidad de Guanajuato/1Semestres/5.to Semestre/Ingenieria de software/CAADI Project/interfaz/juego1.jpgjuego1"/>
          <p:cNvPicPr>
            <a:picLocks noChangeAspect="1"/>
          </p:cNvPicPr>
          <p:nvPr/>
        </p:nvPicPr>
        <p:blipFill>
          <a:blip r:embed="rId14"/>
          <a:srcRect/>
          <a:stretch>
            <a:fillRect/>
          </a:stretch>
        </p:blipFill>
        <p:spPr>
          <a:xfrm>
            <a:off x="581025" y="3752215"/>
            <a:ext cx="1416050" cy="1224280"/>
          </a:xfrm>
          <a:prstGeom prst="rect">
            <a:avLst/>
          </a:prstGeom>
        </p:spPr>
      </p:pic>
      <p:pic>
        <p:nvPicPr>
          <p:cNvPr id="45" name="Picture 44" descr="scroll"/>
          <p:cNvPicPr>
            <a:picLocks noChangeAspect="1"/>
          </p:cNvPicPr>
          <p:nvPr/>
        </p:nvPicPr>
        <p:blipFill>
          <a:blip r:embed="rId15"/>
          <a:srcRect l="7009"/>
          <a:stretch>
            <a:fillRect/>
          </a:stretch>
        </p:blipFill>
        <p:spPr>
          <a:xfrm>
            <a:off x="10601960" y="1800225"/>
            <a:ext cx="162560" cy="43275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4" name="Rounded Rectangle 53"/>
          <p:cNvSpPr/>
          <p:nvPr/>
        </p:nvSpPr>
        <p:spPr>
          <a:xfrm>
            <a:off x="681006" y="1849945"/>
            <a:ext cx="9418955" cy="324000"/>
          </a:xfrm>
          <a:prstGeom prst="roundRect">
            <a:avLst>
              <a:gd name="adj" fmla="val 3390"/>
            </a:avLst>
          </a:prstGeom>
          <a:solidFill>
            <a:srgbClr val="E5E5E5"/>
          </a:solidFill>
          <a:ln>
            <a:solidFill>
              <a:srgbClr val="E5E5E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x-none" altLang="en-US"/>
          </a:p>
        </p:txBody>
      </p:sp>
      <p:grpSp>
        <p:nvGrpSpPr>
          <p:cNvPr id="29" name="Group 28"/>
          <p:cNvGrpSpPr/>
          <p:nvPr/>
        </p:nvGrpSpPr>
        <p:grpSpPr>
          <a:xfrm>
            <a:off x="1697" y="6012449"/>
            <a:ext cx="10788721" cy="1402871"/>
            <a:chOff x="3" y="13772"/>
            <a:chExt cx="19180" cy="2494"/>
          </a:xfrm>
        </p:grpSpPr>
        <p:sp>
          <p:nvSpPr>
            <p:cNvPr id="25" name="Rectangle 24"/>
            <p:cNvSpPr/>
            <p:nvPr/>
          </p:nvSpPr>
          <p:spPr>
            <a:xfrm>
              <a:off x="3" y="14128"/>
              <a:ext cx="19180" cy="1763"/>
            </a:xfrm>
            <a:prstGeom prst="rect">
              <a:avLst/>
            </a:prstGeom>
            <a:solidFill>
              <a:srgbClr val="E5E5E5"/>
            </a:solidFill>
            <a:ln>
              <a:solidFill>
                <a:srgbClr val="E5E5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1595"/>
            </a:p>
          </p:txBody>
        </p:sp>
        <p:pic>
          <p:nvPicPr>
            <p:cNvPr id="26" name="Picture 25" descr="pageEn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93" y="14803"/>
              <a:ext cx="3600" cy="780"/>
            </a:xfrm>
            <a:prstGeom prst="rect">
              <a:avLst/>
            </a:prstGeom>
          </p:spPr>
        </p:pic>
        <p:pic>
          <p:nvPicPr>
            <p:cNvPr id="27" name="Picture 26" descr="escudo-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96" y="14365"/>
              <a:ext cx="1615" cy="1374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4661" y="13772"/>
              <a:ext cx="10762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Departamento de Estudios Multidisciplinarios Sede Yuriria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Colonia Yacatitas, </a:t>
              </a:r>
              <a:r>
                <a:rPr lang="x-none" altLang="en-US" sz="975">
                  <a:solidFill>
                    <a:schemeClr val="tx1"/>
                  </a:solidFill>
                  <a:sym typeface="+mn-ea"/>
                </a:rPr>
                <a:t>C.P. 38940</a:t>
              </a:r>
              <a:endParaRPr lang="x-none" altLang="en-US" sz="975">
                <a:solidFill>
                  <a:schemeClr val="tx1"/>
                </a:solidFill>
                <a:sym typeface="+mn-ea"/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Yuriria, Gto., Mexico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Tel: +52 (445) 458 90 40. Exts: 1703, 1709, 1706 y 1718.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dem@ugto.mx</a:t>
              </a:r>
              <a:endParaRPr lang="x-none" altLang="en-US" sz="975">
                <a:solidFill>
                  <a:schemeClr val="tx1"/>
                </a:solidFill>
              </a:endParaRPr>
            </a:p>
          </p:txBody>
        </p:sp>
      </p:grpSp>
      <p:pic>
        <p:nvPicPr>
          <p:cNvPr id="4" name="Picture 3" descr="banner"/>
          <p:cNvPicPr>
            <a:picLocks noChangeAspect="1"/>
          </p:cNvPicPr>
          <p:nvPr/>
        </p:nvPicPr>
        <p:blipFill>
          <a:blip r:embed="rId3"/>
          <a:srcRect t="71708"/>
          <a:stretch>
            <a:fillRect/>
          </a:stretch>
        </p:blipFill>
        <p:spPr>
          <a:xfrm>
            <a:off x="2260" y="1334490"/>
            <a:ext cx="10779111" cy="39151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9125422" y="1370582"/>
            <a:ext cx="1004622" cy="291937"/>
            <a:chOff x="16221" y="2434"/>
            <a:chExt cx="1786" cy="556"/>
          </a:xfrm>
        </p:grpSpPr>
        <p:pic>
          <p:nvPicPr>
            <p:cNvPr id="6" name="Picture 5" descr="logout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221" y="2434"/>
              <a:ext cx="1787" cy="557"/>
            </a:xfrm>
            <a:prstGeom prst="rect">
              <a:avLst/>
            </a:prstGeom>
          </p:spPr>
        </p:pic>
        <p:pic>
          <p:nvPicPr>
            <p:cNvPr id="12" name="Picture 11" descr="logOut"/>
            <p:cNvPicPr>
              <a:picLocks noChangeAspect="1"/>
            </p:cNvPicPr>
            <p:nvPr/>
          </p:nvPicPr>
          <p:blipFill>
            <a:blip r:embed="rId5"/>
            <a:srcRect l="3681" r="6616" b="16890"/>
            <a:stretch>
              <a:fillRect/>
            </a:stretch>
          </p:blipFill>
          <p:spPr>
            <a:xfrm>
              <a:off x="16326" y="2522"/>
              <a:ext cx="1584" cy="413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646320" y="1363269"/>
            <a:ext cx="659248" cy="303749"/>
            <a:chOff x="1148" y="2398"/>
            <a:chExt cx="1172" cy="540"/>
          </a:xfrm>
          <a:solidFill>
            <a:srgbClr val="E5E5E5"/>
          </a:solidFill>
        </p:grpSpPr>
        <p:pic>
          <p:nvPicPr>
            <p:cNvPr id="20" name="Picture 19" descr="index"/>
            <p:cNvPicPr>
              <a:picLocks noChangeAspect="1"/>
            </p:cNvPicPr>
            <p:nvPr/>
          </p:nvPicPr>
          <p:blipFill>
            <a:blip r:embed="rId6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  <a:grpFill/>
          </p:spPr>
        </p:pic>
        <p:sp>
          <p:nvSpPr>
            <p:cNvPr id="21" name="Action Button: Custom 20"/>
            <p:cNvSpPr/>
            <p:nvPr/>
          </p:nvSpPr>
          <p:spPr>
            <a:xfrm>
              <a:off x="1261" y="2506"/>
              <a:ext cx="954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7" action="ppaction://hlinksldjump"/>
                </a:rPr>
                <a:t>Inicio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238631" y="1366082"/>
            <a:ext cx="1038372" cy="304312"/>
            <a:chOff x="1148" y="2398"/>
            <a:chExt cx="1173" cy="541"/>
          </a:xfrm>
        </p:grpSpPr>
        <p:pic>
          <p:nvPicPr>
            <p:cNvPr id="31" name="Picture 30" descr="index"/>
            <p:cNvPicPr>
              <a:picLocks noChangeAspect="1"/>
            </p:cNvPicPr>
            <p:nvPr/>
          </p:nvPicPr>
          <p:blipFill>
            <a:blip r:embed="rId8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32" name="Action Button: Custom 31"/>
            <p:cNvSpPr/>
            <p:nvPr/>
          </p:nvSpPr>
          <p:spPr>
            <a:xfrm>
              <a:off x="1238" y="2511"/>
              <a:ext cx="971" cy="395"/>
            </a:xfrm>
            <a:prstGeom prst="actionButtonBlank">
              <a:avLst/>
            </a:prstGeom>
            <a:solidFill>
              <a:srgbClr val="E5E5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9" action="ppaction://hlinksldjump"/>
                </a:rPr>
                <a:t>Administrar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099434" y="1364957"/>
            <a:ext cx="1038372" cy="304312"/>
            <a:chOff x="1148" y="2398"/>
            <a:chExt cx="1173" cy="541"/>
          </a:xfrm>
        </p:grpSpPr>
        <p:pic>
          <p:nvPicPr>
            <p:cNvPr id="34" name="Picture 33" descr="index"/>
            <p:cNvPicPr>
              <a:picLocks noChangeAspect="1"/>
            </p:cNvPicPr>
            <p:nvPr/>
          </p:nvPicPr>
          <p:blipFill>
            <a:blip r:embed="rId10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35" name="Action Button: Custom 34"/>
            <p:cNvSpPr/>
            <p:nvPr/>
          </p:nvSpPr>
          <p:spPr>
            <a:xfrm>
              <a:off x="1323" y="2508"/>
              <a:ext cx="789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11" action="ppaction://hlinksldjump"/>
                </a:rPr>
                <a:t>Reportes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pic>
        <p:nvPicPr>
          <p:cNvPr id="47" name="Picture 46" descr="escudo-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69814" y="-24009"/>
            <a:ext cx="1631324" cy="1387750"/>
          </a:xfrm>
          <a:prstGeom prst="rect">
            <a:avLst/>
          </a:prstGeom>
        </p:spPr>
      </p:pic>
      <p:sp>
        <p:nvSpPr>
          <p:cNvPr id="7" name="Action Button: Custom 6"/>
          <p:cNvSpPr/>
          <p:nvPr/>
        </p:nvSpPr>
        <p:spPr>
          <a:xfrm>
            <a:off x="687705" y="1856740"/>
            <a:ext cx="1138555" cy="321310"/>
          </a:xfrm>
          <a:prstGeom prst="actionButtonBlank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Consultar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8" name="Action Button: Custom 7"/>
          <p:cNvSpPr/>
          <p:nvPr/>
        </p:nvSpPr>
        <p:spPr>
          <a:xfrm>
            <a:off x="1842421" y="185820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Modificar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9" name="Action Button: Custom 8"/>
          <p:cNvSpPr/>
          <p:nvPr/>
        </p:nvSpPr>
        <p:spPr>
          <a:xfrm>
            <a:off x="2928271" y="185820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Agregar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10" name="Action Button: Custom 9"/>
          <p:cNvSpPr/>
          <p:nvPr/>
        </p:nvSpPr>
        <p:spPr>
          <a:xfrm>
            <a:off x="3979196" y="187979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Eliminar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1828451" y="190138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938431" y="189122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978561" y="189122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Box 15"/>
          <p:cNvSpPr txBox="1"/>
          <p:nvPr/>
        </p:nvSpPr>
        <p:spPr>
          <a:xfrm>
            <a:off x="2098040" y="2299970"/>
            <a:ext cx="8001635" cy="1310640"/>
          </a:xfrm>
          <a:prstGeom prst="rect">
            <a:avLst/>
          </a:prstGeom>
          <a:noFill/>
          <a:ln>
            <a:solidFill>
              <a:srgbClr val="E5E5E5"/>
            </a:solidFill>
          </a:ln>
        </p:spPr>
        <p:txBody>
          <a:bodyPr wrap="square" rtlCol="0">
            <a:spAutoFit/>
          </a:bodyPr>
          <a:p>
            <a:pPr algn="l"/>
            <a:r>
              <a:rPr lang="x-none" altLang="en-US" sz="1600"/>
              <a:t>NOMBRE: Juego 1</a:t>
            </a:r>
            <a:endParaRPr lang="x-none" altLang="en-US" sz="1600"/>
          </a:p>
          <a:p>
            <a:pPr algn="l"/>
            <a:r>
              <a:rPr lang="x-none" altLang="en-US" sz="1600"/>
              <a:t>HABILIDADES: Lectura, Auditiva y Conversacion</a:t>
            </a:r>
            <a:endParaRPr lang="x-none" altLang="en-US" sz="1600"/>
          </a:p>
          <a:p>
            <a:pPr algn="l"/>
            <a:r>
              <a:rPr lang="x-none" altLang="en-US" sz="1600"/>
              <a:t>DURACION: 15 minutos</a:t>
            </a:r>
            <a:endParaRPr lang="x-none" altLang="en-US" sz="1600"/>
          </a:p>
          <a:p>
            <a:pPr algn="l"/>
            <a:r>
              <a:rPr lang="x-none" altLang="en-US" sz="1600"/>
              <a:t>DESCRIPCION: Ruleta de colores, el alumno gira la ruleta y, al terminar de girar la</a:t>
            </a:r>
            <a:endParaRPr lang="x-none" altLang="en-US" sz="1600"/>
          </a:p>
          <a:p>
            <a:pPr algn="l"/>
            <a:r>
              <a:rPr lang="x-none" altLang="en-US" sz="1600"/>
              <a:t>flecha, el color selecciona debera describir un objeto de ese color.</a:t>
            </a:r>
            <a:endParaRPr lang="x-none" altLang="en-US" sz="1600"/>
          </a:p>
        </p:txBody>
      </p:sp>
      <p:pic>
        <p:nvPicPr>
          <p:cNvPr id="18" name="Picture 17" descr="juego2"/>
          <p:cNvPicPr>
            <a:picLocks noChangeAspect="1"/>
          </p:cNvPicPr>
          <p:nvPr/>
        </p:nvPicPr>
        <p:blipFill>
          <a:blip r:embed="rId13"/>
          <a:srcRect l="5473" r="8210"/>
          <a:stretch>
            <a:fillRect/>
          </a:stretch>
        </p:blipFill>
        <p:spPr>
          <a:xfrm>
            <a:off x="579755" y="2302510"/>
            <a:ext cx="1416050" cy="1309370"/>
          </a:xfrm>
          <a:prstGeom prst="rect">
            <a:avLst/>
          </a:prstGeom>
        </p:spPr>
      </p:pic>
      <p:sp>
        <p:nvSpPr>
          <p:cNvPr id="43" name="Text Box 42"/>
          <p:cNvSpPr txBox="1"/>
          <p:nvPr/>
        </p:nvSpPr>
        <p:spPr>
          <a:xfrm>
            <a:off x="2087245" y="3707130"/>
            <a:ext cx="8013700" cy="1310640"/>
          </a:xfrm>
          <a:prstGeom prst="rect">
            <a:avLst/>
          </a:prstGeom>
          <a:noFill/>
          <a:ln>
            <a:solidFill>
              <a:srgbClr val="E5E5E5"/>
            </a:solidFill>
          </a:ln>
        </p:spPr>
        <p:txBody>
          <a:bodyPr wrap="square" rtlCol="0">
            <a:spAutoFit/>
          </a:bodyPr>
          <a:p>
            <a:pPr algn="l"/>
            <a:r>
              <a:rPr lang="x-none" altLang="en-US" sz="1600"/>
              <a:t>NOMBRE: Juego 2</a:t>
            </a:r>
            <a:endParaRPr lang="x-none" altLang="en-US" sz="1600"/>
          </a:p>
          <a:p>
            <a:pPr algn="l"/>
            <a:r>
              <a:rPr lang="x-none" altLang="en-US" sz="1600"/>
              <a:t>HABILIDADES: Lectura, Vocabulario</a:t>
            </a:r>
            <a:endParaRPr lang="x-none" altLang="en-US" sz="1600"/>
          </a:p>
          <a:p>
            <a:pPr algn="l"/>
            <a:r>
              <a:rPr lang="x-none" altLang="en-US" sz="1600"/>
              <a:t>DURACION: 10 minutos</a:t>
            </a:r>
            <a:endParaRPr lang="x-none" altLang="en-US" sz="1600"/>
          </a:p>
          <a:p>
            <a:pPr algn="l"/>
            <a:r>
              <a:rPr lang="x-none" altLang="en-US" sz="1600"/>
              <a:t>DESCRIPCION: Tarjetas con frutas con su nombre tanto en ingles como en español. Es bueno</a:t>
            </a:r>
            <a:endParaRPr lang="x-none" altLang="en-US" sz="1600"/>
          </a:p>
          <a:p>
            <a:pPr algn="l"/>
            <a:r>
              <a:rPr lang="x-none" altLang="en-US" sz="1600"/>
              <a:t>para que el estudiante aprenda nuevo vocabulario.</a:t>
            </a:r>
            <a:endParaRPr lang="x-none" altLang="en-US" sz="1600"/>
          </a:p>
        </p:txBody>
      </p:sp>
      <p:pic>
        <p:nvPicPr>
          <p:cNvPr id="44" name="Picture 43" descr="/home/walter/MEGAsync/Universidad de Guanajuato/1Semestres/5.to Semestre/Ingenieria de software/CAADI Project/interfaz/juego1.jpgjuego1"/>
          <p:cNvPicPr>
            <a:picLocks noChangeAspect="1"/>
          </p:cNvPicPr>
          <p:nvPr/>
        </p:nvPicPr>
        <p:blipFill>
          <a:blip r:embed="rId14"/>
          <a:srcRect/>
          <a:stretch>
            <a:fillRect/>
          </a:stretch>
        </p:blipFill>
        <p:spPr>
          <a:xfrm>
            <a:off x="581025" y="3752215"/>
            <a:ext cx="1416050" cy="1224280"/>
          </a:xfrm>
          <a:prstGeom prst="rect">
            <a:avLst/>
          </a:prstGeom>
        </p:spPr>
      </p:pic>
      <p:pic>
        <p:nvPicPr>
          <p:cNvPr id="45" name="Picture 44" descr="scroll"/>
          <p:cNvPicPr>
            <a:picLocks noChangeAspect="1"/>
          </p:cNvPicPr>
          <p:nvPr/>
        </p:nvPicPr>
        <p:blipFill>
          <a:blip r:embed="rId15"/>
          <a:srcRect l="7009"/>
          <a:stretch>
            <a:fillRect/>
          </a:stretch>
        </p:blipFill>
        <p:spPr>
          <a:xfrm>
            <a:off x="10601960" y="1800225"/>
            <a:ext cx="162560" cy="43275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4" name="Rounded Rectangle 53"/>
          <p:cNvSpPr/>
          <p:nvPr/>
        </p:nvSpPr>
        <p:spPr>
          <a:xfrm>
            <a:off x="681006" y="1849945"/>
            <a:ext cx="9418955" cy="324000"/>
          </a:xfrm>
          <a:prstGeom prst="roundRect">
            <a:avLst>
              <a:gd name="adj" fmla="val 3390"/>
            </a:avLst>
          </a:prstGeom>
          <a:solidFill>
            <a:srgbClr val="E5E5E5"/>
          </a:solidFill>
          <a:ln>
            <a:solidFill>
              <a:srgbClr val="E5E5E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x-none" altLang="en-US"/>
          </a:p>
        </p:txBody>
      </p:sp>
      <p:grpSp>
        <p:nvGrpSpPr>
          <p:cNvPr id="29" name="Group 28"/>
          <p:cNvGrpSpPr/>
          <p:nvPr/>
        </p:nvGrpSpPr>
        <p:grpSpPr>
          <a:xfrm>
            <a:off x="1697" y="6012449"/>
            <a:ext cx="10788721" cy="1402871"/>
            <a:chOff x="3" y="13772"/>
            <a:chExt cx="19180" cy="2494"/>
          </a:xfrm>
        </p:grpSpPr>
        <p:sp>
          <p:nvSpPr>
            <p:cNvPr id="25" name="Rectangle 24"/>
            <p:cNvSpPr/>
            <p:nvPr/>
          </p:nvSpPr>
          <p:spPr>
            <a:xfrm>
              <a:off x="3" y="14128"/>
              <a:ext cx="19180" cy="1763"/>
            </a:xfrm>
            <a:prstGeom prst="rect">
              <a:avLst/>
            </a:prstGeom>
            <a:solidFill>
              <a:srgbClr val="E5E5E5"/>
            </a:solidFill>
            <a:ln>
              <a:solidFill>
                <a:srgbClr val="E5E5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1595"/>
            </a:p>
          </p:txBody>
        </p:sp>
        <p:pic>
          <p:nvPicPr>
            <p:cNvPr id="26" name="Picture 25" descr="pageEn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93" y="14803"/>
              <a:ext cx="3600" cy="780"/>
            </a:xfrm>
            <a:prstGeom prst="rect">
              <a:avLst/>
            </a:prstGeom>
          </p:spPr>
        </p:pic>
        <p:pic>
          <p:nvPicPr>
            <p:cNvPr id="27" name="Picture 26" descr="escudo-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96" y="14365"/>
              <a:ext cx="1615" cy="1374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4661" y="13772"/>
              <a:ext cx="10762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Departamento de Estudios Multidisciplinarios Sede Yuriria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Colonia Yacatitas, </a:t>
              </a:r>
              <a:r>
                <a:rPr lang="x-none" altLang="en-US" sz="975">
                  <a:solidFill>
                    <a:schemeClr val="tx1"/>
                  </a:solidFill>
                  <a:sym typeface="+mn-ea"/>
                </a:rPr>
                <a:t>C.P. 38940</a:t>
              </a:r>
              <a:endParaRPr lang="x-none" altLang="en-US" sz="975">
                <a:solidFill>
                  <a:schemeClr val="tx1"/>
                </a:solidFill>
                <a:sym typeface="+mn-ea"/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Yuriria, Gto., Mexico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Tel: +52 (445) 458 90 40. Exts: 1703, 1709, 1706 y 1718.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dem@ugto.mx</a:t>
              </a:r>
              <a:endParaRPr lang="x-none" altLang="en-US" sz="975">
                <a:solidFill>
                  <a:schemeClr val="tx1"/>
                </a:solidFill>
              </a:endParaRPr>
            </a:p>
          </p:txBody>
        </p:sp>
      </p:grpSp>
      <p:pic>
        <p:nvPicPr>
          <p:cNvPr id="4" name="Picture 3" descr="banner"/>
          <p:cNvPicPr>
            <a:picLocks noChangeAspect="1"/>
          </p:cNvPicPr>
          <p:nvPr/>
        </p:nvPicPr>
        <p:blipFill>
          <a:blip r:embed="rId3"/>
          <a:srcRect t="71708"/>
          <a:stretch>
            <a:fillRect/>
          </a:stretch>
        </p:blipFill>
        <p:spPr>
          <a:xfrm>
            <a:off x="2260" y="1334490"/>
            <a:ext cx="10779111" cy="39151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9125422" y="1370582"/>
            <a:ext cx="1004622" cy="291937"/>
            <a:chOff x="16221" y="2434"/>
            <a:chExt cx="1786" cy="556"/>
          </a:xfrm>
        </p:grpSpPr>
        <p:pic>
          <p:nvPicPr>
            <p:cNvPr id="6" name="Picture 5" descr="logout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221" y="2434"/>
              <a:ext cx="1787" cy="557"/>
            </a:xfrm>
            <a:prstGeom prst="rect">
              <a:avLst/>
            </a:prstGeom>
          </p:spPr>
        </p:pic>
        <p:pic>
          <p:nvPicPr>
            <p:cNvPr id="12" name="Picture 11" descr="logOut"/>
            <p:cNvPicPr>
              <a:picLocks noChangeAspect="1"/>
            </p:cNvPicPr>
            <p:nvPr/>
          </p:nvPicPr>
          <p:blipFill>
            <a:blip r:embed="rId5"/>
            <a:srcRect l="3681" r="6616" b="16890"/>
            <a:stretch>
              <a:fillRect/>
            </a:stretch>
          </p:blipFill>
          <p:spPr>
            <a:xfrm>
              <a:off x="16326" y="2522"/>
              <a:ext cx="1584" cy="413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646320" y="1363269"/>
            <a:ext cx="659248" cy="303749"/>
            <a:chOff x="1148" y="2398"/>
            <a:chExt cx="1172" cy="540"/>
          </a:xfrm>
          <a:solidFill>
            <a:srgbClr val="E5E5E5"/>
          </a:solidFill>
        </p:grpSpPr>
        <p:pic>
          <p:nvPicPr>
            <p:cNvPr id="20" name="Picture 19" descr="index"/>
            <p:cNvPicPr>
              <a:picLocks noChangeAspect="1"/>
            </p:cNvPicPr>
            <p:nvPr/>
          </p:nvPicPr>
          <p:blipFill>
            <a:blip r:embed="rId6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  <a:grpFill/>
          </p:spPr>
        </p:pic>
        <p:sp>
          <p:nvSpPr>
            <p:cNvPr id="21" name="Action Button: Custom 20"/>
            <p:cNvSpPr/>
            <p:nvPr/>
          </p:nvSpPr>
          <p:spPr>
            <a:xfrm>
              <a:off x="1261" y="2506"/>
              <a:ext cx="954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7" action="ppaction://hlinksldjump"/>
                </a:rPr>
                <a:t>Inicio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238631" y="1366082"/>
            <a:ext cx="1038372" cy="304312"/>
            <a:chOff x="1148" y="2398"/>
            <a:chExt cx="1173" cy="541"/>
          </a:xfrm>
        </p:grpSpPr>
        <p:pic>
          <p:nvPicPr>
            <p:cNvPr id="31" name="Picture 30" descr="index"/>
            <p:cNvPicPr>
              <a:picLocks noChangeAspect="1"/>
            </p:cNvPicPr>
            <p:nvPr/>
          </p:nvPicPr>
          <p:blipFill>
            <a:blip r:embed="rId8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32" name="Action Button: Custom 31"/>
            <p:cNvSpPr/>
            <p:nvPr/>
          </p:nvSpPr>
          <p:spPr>
            <a:xfrm>
              <a:off x="1238" y="2511"/>
              <a:ext cx="971" cy="395"/>
            </a:xfrm>
            <a:prstGeom prst="actionButtonBlank">
              <a:avLst/>
            </a:prstGeom>
            <a:solidFill>
              <a:srgbClr val="E5E5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9" action="ppaction://hlinksldjump"/>
                </a:rPr>
                <a:t>Administrar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099434" y="1364957"/>
            <a:ext cx="1038372" cy="304312"/>
            <a:chOff x="1148" y="2398"/>
            <a:chExt cx="1173" cy="541"/>
          </a:xfrm>
        </p:grpSpPr>
        <p:pic>
          <p:nvPicPr>
            <p:cNvPr id="34" name="Picture 33" descr="index"/>
            <p:cNvPicPr>
              <a:picLocks noChangeAspect="1"/>
            </p:cNvPicPr>
            <p:nvPr/>
          </p:nvPicPr>
          <p:blipFill>
            <a:blip r:embed="rId10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35" name="Action Button: Custom 34"/>
            <p:cNvSpPr/>
            <p:nvPr/>
          </p:nvSpPr>
          <p:spPr>
            <a:xfrm>
              <a:off x="1323" y="2508"/>
              <a:ext cx="789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11" action="ppaction://hlinksldjump"/>
                </a:rPr>
                <a:t>Reportes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pic>
        <p:nvPicPr>
          <p:cNvPr id="47" name="Picture 46" descr="escudo-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69814" y="-24009"/>
            <a:ext cx="1631324" cy="1387750"/>
          </a:xfrm>
          <a:prstGeom prst="rect">
            <a:avLst/>
          </a:prstGeom>
        </p:spPr>
      </p:pic>
      <p:sp>
        <p:nvSpPr>
          <p:cNvPr id="7" name="Action Button: Custom 6"/>
          <p:cNvSpPr/>
          <p:nvPr/>
        </p:nvSpPr>
        <p:spPr>
          <a:xfrm>
            <a:off x="687705" y="1856740"/>
            <a:ext cx="1138555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7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Consultar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8" name="Action Button: Custom 7"/>
          <p:cNvSpPr/>
          <p:nvPr/>
        </p:nvSpPr>
        <p:spPr>
          <a:xfrm>
            <a:off x="1842421" y="1858200"/>
            <a:ext cx="1080000" cy="321310"/>
          </a:xfrm>
          <a:prstGeom prst="actionButtonBlank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Modificar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9" name="Action Button: Custom 8"/>
          <p:cNvSpPr/>
          <p:nvPr/>
        </p:nvSpPr>
        <p:spPr>
          <a:xfrm>
            <a:off x="2928271" y="185820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Agregar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10" name="Action Button: Custom 9"/>
          <p:cNvSpPr/>
          <p:nvPr/>
        </p:nvSpPr>
        <p:spPr>
          <a:xfrm>
            <a:off x="3979196" y="187979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Eliminar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1828451" y="190138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938431" y="189122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978561" y="189122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Box 47"/>
          <p:cNvSpPr txBox="1"/>
          <p:nvPr/>
        </p:nvSpPr>
        <p:spPr>
          <a:xfrm>
            <a:off x="2098040" y="2299970"/>
            <a:ext cx="8001635" cy="1310640"/>
          </a:xfrm>
          <a:prstGeom prst="rect">
            <a:avLst/>
          </a:prstGeom>
          <a:noFill/>
          <a:ln>
            <a:solidFill>
              <a:srgbClr val="E5E5E5"/>
            </a:solidFill>
          </a:ln>
        </p:spPr>
        <p:txBody>
          <a:bodyPr wrap="square" rtlCol="0">
            <a:spAutoFit/>
          </a:bodyPr>
          <a:p>
            <a:pPr algn="l"/>
            <a:r>
              <a:rPr lang="x-none" altLang="en-US" sz="1600"/>
              <a:t>NOMBRE: Juego 1</a:t>
            </a:r>
            <a:endParaRPr lang="x-none" altLang="en-US" sz="1600"/>
          </a:p>
          <a:p>
            <a:pPr algn="l"/>
            <a:r>
              <a:rPr lang="x-none" altLang="en-US" sz="1600"/>
              <a:t>HABILIDADES: Lectura, Auditiva y Conversacion</a:t>
            </a:r>
            <a:endParaRPr lang="x-none" altLang="en-US" sz="1600"/>
          </a:p>
          <a:p>
            <a:pPr algn="l"/>
            <a:r>
              <a:rPr lang="x-none" altLang="en-US" sz="1600"/>
              <a:t>DURACION: 15 minutos</a:t>
            </a:r>
            <a:endParaRPr lang="x-none" altLang="en-US" sz="1600">
              <a:hlinkClick r:id="rId13" action="ppaction://hlinksldjump"/>
            </a:endParaRPr>
          </a:p>
          <a:p>
            <a:pPr algn="l"/>
            <a:r>
              <a:rPr lang="x-none" altLang="en-US" sz="1600"/>
              <a:t>DESCRIPCION: Ruleta de colores, el alumno gira la ruleta y, al terminar de girar la</a:t>
            </a:r>
            <a:endParaRPr lang="x-none" altLang="en-US" sz="1600"/>
          </a:p>
          <a:p>
            <a:pPr algn="l"/>
            <a:r>
              <a:rPr lang="x-none" altLang="en-US" sz="1600"/>
              <a:t>flecha, el color selecciona debera describir un objeto de ese color.</a:t>
            </a:r>
            <a:endParaRPr lang="x-none" altLang="en-US" sz="1600"/>
          </a:p>
        </p:txBody>
      </p:sp>
      <p:pic>
        <p:nvPicPr>
          <p:cNvPr id="49" name="Picture 48" descr="juego2"/>
          <p:cNvPicPr>
            <a:picLocks noChangeAspect="1"/>
          </p:cNvPicPr>
          <p:nvPr/>
        </p:nvPicPr>
        <p:blipFill>
          <a:blip r:embed="rId14"/>
          <a:srcRect l="5473" r="8210"/>
          <a:stretch>
            <a:fillRect/>
          </a:stretch>
        </p:blipFill>
        <p:spPr>
          <a:xfrm>
            <a:off x="579755" y="2302510"/>
            <a:ext cx="1416050" cy="1309370"/>
          </a:xfrm>
          <a:prstGeom prst="rect">
            <a:avLst/>
          </a:prstGeom>
        </p:spPr>
      </p:pic>
      <p:sp>
        <p:nvSpPr>
          <p:cNvPr id="50" name="Text Box 49"/>
          <p:cNvSpPr txBox="1"/>
          <p:nvPr/>
        </p:nvSpPr>
        <p:spPr>
          <a:xfrm>
            <a:off x="2087245" y="3707130"/>
            <a:ext cx="8013700" cy="1310640"/>
          </a:xfrm>
          <a:prstGeom prst="rect">
            <a:avLst/>
          </a:prstGeom>
          <a:noFill/>
          <a:ln>
            <a:solidFill>
              <a:srgbClr val="E5E5E5"/>
            </a:solidFill>
          </a:ln>
        </p:spPr>
        <p:txBody>
          <a:bodyPr wrap="square" rtlCol="0">
            <a:spAutoFit/>
          </a:bodyPr>
          <a:p>
            <a:pPr algn="l"/>
            <a:r>
              <a:rPr lang="x-none" altLang="en-US" sz="1600"/>
              <a:t>NOMBRE: Juego 2</a:t>
            </a:r>
            <a:endParaRPr lang="x-none" altLang="en-US" sz="1600"/>
          </a:p>
          <a:p>
            <a:pPr algn="l"/>
            <a:r>
              <a:rPr lang="x-none" altLang="en-US" sz="1600"/>
              <a:t>HABILIDADES: Lectura, Vocabulario</a:t>
            </a:r>
            <a:endParaRPr lang="x-none" altLang="en-US" sz="1600"/>
          </a:p>
          <a:p>
            <a:pPr algn="l"/>
            <a:r>
              <a:rPr lang="x-none" altLang="en-US" sz="1600"/>
              <a:t>DURACION: 10 minutos</a:t>
            </a:r>
            <a:endParaRPr lang="x-none" altLang="en-US" sz="1600"/>
          </a:p>
          <a:p>
            <a:pPr algn="l"/>
            <a:r>
              <a:rPr lang="x-none" altLang="en-US" sz="1600"/>
              <a:t>DESCRIPCION: Tarjetas con frutas con su nombre tanto en ingles como en español. Es bueno</a:t>
            </a:r>
            <a:endParaRPr lang="x-none" altLang="en-US" sz="1600"/>
          </a:p>
          <a:p>
            <a:pPr algn="l"/>
            <a:r>
              <a:rPr lang="x-none" altLang="en-US" sz="1600"/>
              <a:t>para que el estudiante aprenda nuevo vocabulario.</a:t>
            </a:r>
            <a:endParaRPr lang="x-none" altLang="en-US" sz="1600"/>
          </a:p>
        </p:txBody>
      </p:sp>
      <p:pic>
        <p:nvPicPr>
          <p:cNvPr id="51" name="Picture 50" descr="/home/walter/MEGAsync/Universidad de Guanajuato/1Semestres/5.to Semestre/Ingenieria de software/CAADI Project/interfaz/juego1.jpgjuego1"/>
          <p:cNvPicPr>
            <a:picLocks noChangeAspect="1"/>
          </p:cNvPicPr>
          <p:nvPr/>
        </p:nvPicPr>
        <p:blipFill>
          <a:blip r:embed="rId15"/>
          <a:srcRect/>
          <a:stretch>
            <a:fillRect/>
          </a:stretch>
        </p:blipFill>
        <p:spPr>
          <a:xfrm>
            <a:off x="581025" y="3752215"/>
            <a:ext cx="1416050" cy="1224280"/>
          </a:xfrm>
          <a:prstGeom prst="rect">
            <a:avLst/>
          </a:prstGeom>
        </p:spPr>
      </p:pic>
      <p:pic>
        <p:nvPicPr>
          <p:cNvPr id="52" name="Picture 51" descr="scroll"/>
          <p:cNvPicPr>
            <a:picLocks noChangeAspect="1"/>
          </p:cNvPicPr>
          <p:nvPr/>
        </p:nvPicPr>
        <p:blipFill>
          <a:blip r:embed="rId16"/>
          <a:srcRect l="7009"/>
          <a:stretch>
            <a:fillRect/>
          </a:stretch>
        </p:blipFill>
        <p:spPr>
          <a:xfrm>
            <a:off x="10601960" y="1800225"/>
            <a:ext cx="162560" cy="43275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4" name="Rounded Rectangle 53"/>
          <p:cNvSpPr/>
          <p:nvPr/>
        </p:nvSpPr>
        <p:spPr>
          <a:xfrm>
            <a:off x="681006" y="1849945"/>
            <a:ext cx="9418955" cy="324000"/>
          </a:xfrm>
          <a:prstGeom prst="roundRect">
            <a:avLst>
              <a:gd name="adj" fmla="val 3390"/>
            </a:avLst>
          </a:prstGeom>
          <a:solidFill>
            <a:srgbClr val="E5E5E5"/>
          </a:solidFill>
          <a:ln>
            <a:solidFill>
              <a:srgbClr val="E5E5E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x-none" altLang="en-US"/>
          </a:p>
        </p:txBody>
      </p:sp>
      <p:grpSp>
        <p:nvGrpSpPr>
          <p:cNvPr id="29" name="Group 28"/>
          <p:cNvGrpSpPr/>
          <p:nvPr/>
        </p:nvGrpSpPr>
        <p:grpSpPr>
          <a:xfrm>
            <a:off x="1697" y="6012449"/>
            <a:ext cx="10788721" cy="1402871"/>
            <a:chOff x="3" y="13772"/>
            <a:chExt cx="19180" cy="2494"/>
          </a:xfrm>
        </p:grpSpPr>
        <p:sp>
          <p:nvSpPr>
            <p:cNvPr id="25" name="Rectangle 24"/>
            <p:cNvSpPr/>
            <p:nvPr/>
          </p:nvSpPr>
          <p:spPr>
            <a:xfrm>
              <a:off x="3" y="14128"/>
              <a:ext cx="19180" cy="1763"/>
            </a:xfrm>
            <a:prstGeom prst="rect">
              <a:avLst/>
            </a:prstGeom>
            <a:solidFill>
              <a:srgbClr val="E5E5E5"/>
            </a:solidFill>
            <a:ln>
              <a:solidFill>
                <a:srgbClr val="E5E5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1595"/>
            </a:p>
          </p:txBody>
        </p:sp>
        <p:pic>
          <p:nvPicPr>
            <p:cNvPr id="26" name="Picture 25" descr="pageEn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93" y="14803"/>
              <a:ext cx="3600" cy="780"/>
            </a:xfrm>
            <a:prstGeom prst="rect">
              <a:avLst/>
            </a:prstGeom>
          </p:spPr>
        </p:pic>
        <p:pic>
          <p:nvPicPr>
            <p:cNvPr id="27" name="Picture 26" descr="escudo-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96" y="14365"/>
              <a:ext cx="1615" cy="1374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4661" y="13772"/>
              <a:ext cx="10762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Departamento de Estudios Multidisciplinarios Sede Yuriria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Colonia Yacatitas, </a:t>
              </a:r>
              <a:r>
                <a:rPr lang="x-none" altLang="en-US" sz="975">
                  <a:solidFill>
                    <a:schemeClr val="tx1"/>
                  </a:solidFill>
                  <a:sym typeface="+mn-ea"/>
                </a:rPr>
                <a:t>C.P. 38940</a:t>
              </a:r>
              <a:endParaRPr lang="x-none" altLang="en-US" sz="975">
                <a:solidFill>
                  <a:schemeClr val="tx1"/>
                </a:solidFill>
                <a:sym typeface="+mn-ea"/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Yuriria, Gto., Mexico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Tel: +52 (445) 458 90 40. Exts: 1703, 1709, 1706 y 1718.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dem@ugto.mx</a:t>
              </a:r>
              <a:endParaRPr lang="x-none" altLang="en-US" sz="975">
                <a:solidFill>
                  <a:schemeClr val="tx1"/>
                </a:solidFill>
              </a:endParaRPr>
            </a:p>
          </p:txBody>
        </p:sp>
      </p:grpSp>
      <p:pic>
        <p:nvPicPr>
          <p:cNvPr id="4" name="Picture 3" descr="banner"/>
          <p:cNvPicPr>
            <a:picLocks noChangeAspect="1"/>
          </p:cNvPicPr>
          <p:nvPr/>
        </p:nvPicPr>
        <p:blipFill>
          <a:blip r:embed="rId3"/>
          <a:srcRect t="71708"/>
          <a:stretch>
            <a:fillRect/>
          </a:stretch>
        </p:blipFill>
        <p:spPr>
          <a:xfrm>
            <a:off x="2260" y="1334490"/>
            <a:ext cx="10779111" cy="39151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9125422" y="1370582"/>
            <a:ext cx="1004622" cy="291937"/>
            <a:chOff x="16221" y="2434"/>
            <a:chExt cx="1786" cy="556"/>
          </a:xfrm>
        </p:grpSpPr>
        <p:pic>
          <p:nvPicPr>
            <p:cNvPr id="6" name="Picture 5" descr="logout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221" y="2434"/>
              <a:ext cx="1787" cy="557"/>
            </a:xfrm>
            <a:prstGeom prst="rect">
              <a:avLst/>
            </a:prstGeom>
          </p:spPr>
        </p:pic>
        <p:pic>
          <p:nvPicPr>
            <p:cNvPr id="12" name="Picture 11" descr="logOut"/>
            <p:cNvPicPr>
              <a:picLocks noChangeAspect="1"/>
            </p:cNvPicPr>
            <p:nvPr/>
          </p:nvPicPr>
          <p:blipFill>
            <a:blip r:embed="rId5"/>
            <a:srcRect l="3681" r="6616" b="16890"/>
            <a:stretch>
              <a:fillRect/>
            </a:stretch>
          </p:blipFill>
          <p:spPr>
            <a:xfrm>
              <a:off x="16326" y="2522"/>
              <a:ext cx="1584" cy="413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646320" y="1363269"/>
            <a:ext cx="659248" cy="303749"/>
            <a:chOff x="1148" y="2398"/>
            <a:chExt cx="1172" cy="540"/>
          </a:xfrm>
          <a:solidFill>
            <a:srgbClr val="E5E5E5"/>
          </a:solidFill>
        </p:grpSpPr>
        <p:pic>
          <p:nvPicPr>
            <p:cNvPr id="20" name="Picture 19" descr="index"/>
            <p:cNvPicPr>
              <a:picLocks noChangeAspect="1"/>
            </p:cNvPicPr>
            <p:nvPr/>
          </p:nvPicPr>
          <p:blipFill>
            <a:blip r:embed="rId6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  <a:grpFill/>
          </p:spPr>
        </p:pic>
        <p:sp>
          <p:nvSpPr>
            <p:cNvPr id="21" name="Action Button: Custom 20"/>
            <p:cNvSpPr/>
            <p:nvPr/>
          </p:nvSpPr>
          <p:spPr>
            <a:xfrm>
              <a:off x="1261" y="2506"/>
              <a:ext cx="954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7" action="ppaction://hlinksldjump"/>
                </a:rPr>
                <a:t>Inicio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238631" y="1366082"/>
            <a:ext cx="1038372" cy="304312"/>
            <a:chOff x="1148" y="2398"/>
            <a:chExt cx="1173" cy="541"/>
          </a:xfrm>
        </p:grpSpPr>
        <p:pic>
          <p:nvPicPr>
            <p:cNvPr id="31" name="Picture 30" descr="index"/>
            <p:cNvPicPr>
              <a:picLocks noChangeAspect="1"/>
            </p:cNvPicPr>
            <p:nvPr/>
          </p:nvPicPr>
          <p:blipFill>
            <a:blip r:embed="rId8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32" name="Action Button: Custom 31"/>
            <p:cNvSpPr/>
            <p:nvPr/>
          </p:nvSpPr>
          <p:spPr>
            <a:xfrm>
              <a:off x="1238" y="2511"/>
              <a:ext cx="971" cy="395"/>
            </a:xfrm>
            <a:prstGeom prst="actionButtonBlank">
              <a:avLst/>
            </a:prstGeom>
            <a:solidFill>
              <a:srgbClr val="E5E5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9" action="ppaction://hlinksldjump"/>
                </a:rPr>
                <a:t>Administrar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099434" y="1364957"/>
            <a:ext cx="1038372" cy="304312"/>
            <a:chOff x="1148" y="2398"/>
            <a:chExt cx="1173" cy="541"/>
          </a:xfrm>
        </p:grpSpPr>
        <p:pic>
          <p:nvPicPr>
            <p:cNvPr id="34" name="Picture 33" descr="index"/>
            <p:cNvPicPr>
              <a:picLocks noChangeAspect="1"/>
            </p:cNvPicPr>
            <p:nvPr/>
          </p:nvPicPr>
          <p:blipFill>
            <a:blip r:embed="rId10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35" name="Action Button: Custom 34"/>
            <p:cNvSpPr/>
            <p:nvPr/>
          </p:nvSpPr>
          <p:spPr>
            <a:xfrm>
              <a:off x="1323" y="2508"/>
              <a:ext cx="789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11" action="ppaction://hlinksldjump"/>
                </a:rPr>
                <a:t>Reportes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pic>
        <p:nvPicPr>
          <p:cNvPr id="47" name="Picture 46" descr="escudo-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69814" y="-24009"/>
            <a:ext cx="1631324" cy="1387750"/>
          </a:xfrm>
          <a:prstGeom prst="rect">
            <a:avLst/>
          </a:prstGeom>
        </p:spPr>
      </p:pic>
      <p:sp>
        <p:nvSpPr>
          <p:cNvPr id="7" name="Action Button: Custom 6"/>
          <p:cNvSpPr/>
          <p:nvPr/>
        </p:nvSpPr>
        <p:spPr>
          <a:xfrm>
            <a:off x="687705" y="1856740"/>
            <a:ext cx="1138555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7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Consultar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8" name="Action Button: Custom 7"/>
          <p:cNvSpPr/>
          <p:nvPr/>
        </p:nvSpPr>
        <p:spPr>
          <a:xfrm>
            <a:off x="1842421" y="1858200"/>
            <a:ext cx="1080000" cy="321310"/>
          </a:xfrm>
          <a:prstGeom prst="actionButtonBlank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Modificar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9" name="Action Button: Custom 8"/>
          <p:cNvSpPr/>
          <p:nvPr/>
        </p:nvSpPr>
        <p:spPr>
          <a:xfrm>
            <a:off x="2928271" y="185820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Agregar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sp>
        <p:nvSpPr>
          <p:cNvPr id="10" name="Action Button: Custom 9"/>
          <p:cNvSpPr/>
          <p:nvPr/>
        </p:nvSpPr>
        <p:spPr>
          <a:xfrm>
            <a:off x="3979196" y="1879790"/>
            <a:ext cx="1080000" cy="321310"/>
          </a:xfrm>
          <a:prstGeom prst="actionButtonBlank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9A875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 sz="1400">
                <a:solidFill>
                  <a:schemeClr val="tx2"/>
                </a:solidFill>
              </a:rPr>
              <a:t>Eliminar</a:t>
            </a:r>
            <a:endParaRPr lang="x-none" altLang="en-US" sz="1400">
              <a:solidFill>
                <a:schemeClr val="tx2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1828451" y="190138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938431" y="189122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978561" y="1891220"/>
            <a:ext cx="0" cy="252000"/>
          </a:xfrm>
          <a:prstGeom prst="line">
            <a:avLst/>
          </a:prstGeom>
          <a:ln w="12700" cmpd="sng"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Box 2"/>
          <p:cNvSpPr txBox="1"/>
          <p:nvPr/>
        </p:nvSpPr>
        <p:spPr>
          <a:xfrm>
            <a:off x="2701290" y="2322830"/>
            <a:ext cx="6847205" cy="35185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x-none" altLang="en-US" sz="1600"/>
              <a:t>	      PUEDES MODIFICAR LOS SIGUIENTES DATOS:</a:t>
            </a:r>
            <a:endParaRPr lang="x-none" altLang="en-US" sz="1600"/>
          </a:p>
          <a:p>
            <a:pPr algn="l"/>
            <a:endParaRPr lang="x-none" altLang="en-US" sz="1600"/>
          </a:p>
          <a:p>
            <a:pPr algn="l"/>
            <a:r>
              <a:rPr lang="x-none" altLang="en-US" sz="1600">
                <a:sym typeface="+mn-ea"/>
              </a:rPr>
              <a:t>NOMBRE: Juego 1</a:t>
            </a:r>
            <a:endParaRPr lang="x-none" altLang="en-US" sz="1600">
              <a:sym typeface="+mn-ea"/>
            </a:endParaRPr>
          </a:p>
          <a:p>
            <a:pPr algn="l"/>
            <a:endParaRPr lang="x-none" altLang="en-US" sz="1600"/>
          </a:p>
          <a:p>
            <a:pPr algn="l"/>
            <a:r>
              <a:rPr lang="x-none" altLang="en-US" sz="1600">
                <a:sym typeface="+mn-ea"/>
              </a:rPr>
              <a:t>HABILIDADES: Lectura, Auditiva y Conversacion</a:t>
            </a:r>
            <a:endParaRPr lang="x-none" altLang="en-US" sz="1600"/>
          </a:p>
          <a:p>
            <a:pPr algn="l"/>
            <a:endParaRPr lang="x-none" altLang="en-US" sz="1600">
              <a:sym typeface="+mn-ea"/>
            </a:endParaRPr>
          </a:p>
          <a:p>
            <a:pPr algn="l"/>
            <a:r>
              <a:rPr lang="x-none" altLang="en-US" sz="1600">
                <a:sym typeface="+mn-ea"/>
              </a:rPr>
              <a:t>DURACION: 15 minutos</a:t>
            </a:r>
            <a:endParaRPr lang="x-none" altLang="en-US" sz="1600"/>
          </a:p>
          <a:p>
            <a:pPr algn="l"/>
            <a:endParaRPr lang="x-none" altLang="en-US" sz="1600">
              <a:sym typeface="+mn-ea"/>
            </a:endParaRPr>
          </a:p>
          <a:p>
            <a:pPr algn="l"/>
            <a:r>
              <a:rPr lang="x-none" altLang="en-US" sz="1600">
                <a:sym typeface="+mn-ea"/>
              </a:rPr>
              <a:t>DESCRIPCION: Ruleta de colores, el alumno gira la ruleta y, al terminar de girar la</a:t>
            </a:r>
            <a:endParaRPr lang="x-none" altLang="en-US" sz="1600"/>
          </a:p>
          <a:p>
            <a:pPr algn="l"/>
            <a:r>
              <a:rPr lang="x-none" altLang="en-US" sz="1600">
                <a:sym typeface="+mn-ea"/>
              </a:rPr>
              <a:t>flecha, el color selecciona debera describir un objeto de ese color.</a:t>
            </a:r>
            <a:endParaRPr lang="x-none" altLang="en-US" sz="1600"/>
          </a:p>
          <a:p>
            <a:pPr algn="l"/>
            <a:endParaRPr lang="x-none" altLang="en-US" sz="1600"/>
          </a:p>
          <a:p>
            <a:pPr algn="l"/>
            <a:r>
              <a:rPr lang="x-none" altLang="en-US" sz="1600">
                <a:sym typeface="+mn-ea"/>
              </a:rPr>
              <a:t>AÑO DE PUBLICACION:</a:t>
            </a:r>
            <a:endParaRPr lang="x-none" altLang="en-US" sz="1600"/>
          </a:p>
          <a:p>
            <a:pPr algn="l"/>
            <a:endParaRPr lang="x-none" altLang="en-US" sz="1600"/>
          </a:p>
          <a:p>
            <a:pPr algn="l"/>
            <a:r>
              <a:rPr lang="x-none" altLang="en-US" sz="1600"/>
              <a:t>CREADO POR:</a:t>
            </a:r>
            <a:endParaRPr lang="x-none" altLang="en-US" sz="1600"/>
          </a:p>
        </p:txBody>
      </p:sp>
      <p:pic>
        <p:nvPicPr>
          <p:cNvPr id="18" name="Picture 17" descr="juego2"/>
          <p:cNvPicPr>
            <a:picLocks noChangeAspect="1"/>
          </p:cNvPicPr>
          <p:nvPr/>
        </p:nvPicPr>
        <p:blipFill>
          <a:blip r:embed="rId13"/>
          <a:srcRect l="5473" r="8210"/>
          <a:stretch>
            <a:fillRect/>
          </a:stretch>
        </p:blipFill>
        <p:spPr>
          <a:xfrm>
            <a:off x="686435" y="2311400"/>
            <a:ext cx="1882775" cy="1739900"/>
          </a:xfrm>
          <a:prstGeom prst="rect">
            <a:avLst/>
          </a:prstGeom>
        </p:spPr>
      </p:pic>
      <p:sp>
        <p:nvSpPr>
          <p:cNvPr id="24" name="Text Box 23"/>
          <p:cNvSpPr txBox="1"/>
          <p:nvPr/>
        </p:nvSpPr>
        <p:spPr>
          <a:xfrm>
            <a:off x="1052195" y="4144010"/>
            <a:ext cx="1104813" cy="323398"/>
          </a:xfrm>
          <a:prstGeom prst="roundRect">
            <a:avLst>
              <a:gd name="adj" fmla="val 9490"/>
            </a:avLst>
          </a:prstGeom>
          <a:solidFill>
            <a:srgbClr val="E5E5E5"/>
          </a:solidFill>
        </p:spPr>
        <p:txBody>
          <a:bodyPr wrap="square" rtlCol="0">
            <a:spAutoFit/>
          </a:bodyPr>
          <a:p>
            <a:r>
              <a:rPr lang="x-none" altLang="en-US" sz="1400"/>
              <a:t>Cambiar foto</a:t>
            </a:r>
            <a:endParaRPr lang="x-none" altLang="en-US"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Group 28"/>
          <p:cNvGrpSpPr/>
          <p:nvPr/>
        </p:nvGrpSpPr>
        <p:grpSpPr>
          <a:xfrm>
            <a:off x="1697" y="6019434"/>
            <a:ext cx="10788721" cy="1402871"/>
            <a:chOff x="3" y="13772"/>
            <a:chExt cx="19180" cy="2494"/>
          </a:xfrm>
        </p:grpSpPr>
        <p:sp>
          <p:nvSpPr>
            <p:cNvPr id="25" name="Rectangle 24"/>
            <p:cNvSpPr/>
            <p:nvPr/>
          </p:nvSpPr>
          <p:spPr>
            <a:xfrm>
              <a:off x="3" y="14128"/>
              <a:ext cx="19180" cy="1763"/>
            </a:xfrm>
            <a:prstGeom prst="rect">
              <a:avLst/>
            </a:prstGeom>
            <a:solidFill>
              <a:srgbClr val="E5E5E5"/>
            </a:solidFill>
            <a:ln>
              <a:solidFill>
                <a:srgbClr val="E5E5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1595"/>
            </a:p>
          </p:txBody>
        </p:sp>
        <p:pic>
          <p:nvPicPr>
            <p:cNvPr id="26" name="Picture 25" descr="pageEn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93" y="14803"/>
              <a:ext cx="3600" cy="780"/>
            </a:xfrm>
            <a:prstGeom prst="rect">
              <a:avLst/>
            </a:prstGeom>
          </p:spPr>
        </p:pic>
        <p:pic>
          <p:nvPicPr>
            <p:cNvPr id="27" name="Picture 26" descr="escudo-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96" y="14365"/>
              <a:ext cx="1615" cy="1374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4661" y="13772"/>
              <a:ext cx="10762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Departamento de Estudios Multidisciplinarios Sede Yuriria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Colonia Yacatitas, </a:t>
              </a:r>
              <a:r>
                <a:rPr lang="x-none" altLang="en-US" sz="975">
                  <a:solidFill>
                    <a:schemeClr val="tx1"/>
                  </a:solidFill>
                  <a:sym typeface="+mn-ea"/>
                </a:rPr>
                <a:t>C.P. 38940</a:t>
              </a:r>
              <a:endParaRPr lang="x-none" altLang="en-US" sz="975">
                <a:solidFill>
                  <a:schemeClr val="tx1"/>
                </a:solidFill>
                <a:sym typeface="+mn-ea"/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Yuriria, Gto., Mexico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Tel: +52 (445) 458 90 40. Exts: 1703, 1709, 1706 y 1718.</a:t>
              </a:r>
              <a:endParaRPr lang="x-none" altLang="en-US" sz="975">
                <a:solidFill>
                  <a:schemeClr val="tx1"/>
                </a:solidFill>
              </a:endParaRPr>
            </a:p>
            <a:p>
              <a:pPr algn="ctr"/>
              <a:r>
                <a:rPr lang="x-none" altLang="en-US" sz="975">
                  <a:solidFill>
                    <a:schemeClr val="tx1"/>
                  </a:solidFill>
                </a:rPr>
                <a:t>dem@ugto.mx</a:t>
              </a:r>
              <a:endParaRPr lang="x-none" altLang="en-US" sz="975">
                <a:solidFill>
                  <a:schemeClr val="tx1"/>
                </a:solidFill>
              </a:endParaRPr>
            </a:p>
          </p:txBody>
        </p:sp>
      </p:grpSp>
      <p:pic>
        <p:nvPicPr>
          <p:cNvPr id="36" name="Picture 35" descr="banner"/>
          <p:cNvPicPr>
            <a:picLocks noChangeAspect="1"/>
          </p:cNvPicPr>
          <p:nvPr/>
        </p:nvPicPr>
        <p:blipFill>
          <a:blip r:embed="rId3"/>
          <a:srcRect t="71708"/>
          <a:stretch>
            <a:fillRect/>
          </a:stretch>
        </p:blipFill>
        <p:spPr>
          <a:xfrm>
            <a:off x="2260" y="1334490"/>
            <a:ext cx="10779111" cy="391518"/>
          </a:xfrm>
          <a:prstGeom prst="rect">
            <a:avLst/>
          </a:prstGeom>
        </p:spPr>
      </p:pic>
      <p:grpSp>
        <p:nvGrpSpPr>
          <p:cNvPr id="38" name="Group 37"/>
          <p:cNvGrpSpPr/>
          <p:nvPr/>
        </p:nvGrpSpPr>
        <p:grpSpPr>
          <a:xfrm>
            <a:off x="9125422" y="1370582"/>
            <a:ext cx="1004622" cy="291937"/>
            <a:chOff x="16221" y="2434"/>
            <a:chExt cx="1786" cy="556"/>
          </a:xfrm>
        </p:grpSpPr>
        <p:pic>
          <p:nvPicPr>
            <p:cNvPr id="39" name="Picture 38" descr="logout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221" y="2434"/>
              <a:ext cx="1787" cy="557"/>
            </a:xfrm>
            <a:prstGeom prst="rect">
              <a:avLst/>
            </a:prstGeom>
          </p:spPr>
        </p:pic>
        <p:pic>
          <p:nvPicPr>
            <p:cNvPr id="40" name="Picture 39" descr="logOut"/>
            <p:cNvPicPr>
              <a:picLocks noChangeAspect="1"/>
            </p:cNvPicPr>
            <p:nvPr/>
          </p:nvPicPr>
          <p:blipFill>
            <a:blip r:embed="rId5"/>
            <a:srcRect l="3681" r="6616" b="16890"/>
            <a:stretch>
              <a:fillRect/>
            </a:stretch>
          </p:blipFill>
          <p:spPr>
            <a:xfrm>
              <a:off x="16326" y="2522"/>
              <a:ext cx="1584" cy="413"/>
            </a:xfrm>
            <a:prstGeom prst="rect">
              <a:avLst/>
            </a:prstGeom>
          </p:spPr>
        </p:pic>
      </p:grpSp>
      <p:grpSp>
        <p:nvGrpSpPr>
          <p:cNvPr id="41" name="Group 40"/>
          <p:cNvGrpSpPr/>
          <p:nvPr/>
        </p:nvGrpSpPr>
        <p:grpSpPr>
          <a:xfrm>
            <a:off x="646320" y="1363269"/>
            <a:ext cx="659248" cy="303749"/>
            <a:chOff x="1148" y="2398"/>
            <a:chExt cx="1172" cy="540"/>
          </a:xfrm>
          <a:solidFill>
            <a:srgbClr val="E5E5E5"/>
          </a:solidFill>
        </p:grpSpPr>
        <p:pic>
          <p:nvPicPr>
            <p:cNvPr id="42" name="Picture 41" descr="index"/>
            <p:cNvPicPr>
              <a:picLocks noChangeAspect="1"/>
            </p:cNvPicPr>
            <p:nvPr/>
          </p:nvPicPr>
          <p:blipFill>
            <a:blip r:embed="rId6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  <a:grpFill/>
          </p:spPr>
        </p:pic>
        <p:sp>
          <p:nvSpPr>
            <p:cNvPr id="43" name="Action Button: Custom 42"/>
            <p:cNvSpPr/>
            <p:nvPr/>
          </p:nvSpPr>
          <p:spPr>
            <a:xfrm>
              <a:off x="1261" y="2506"/>
              <a:ext cx="954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7" action="ppaction://hlinksldjump"/>
                </a:rPr>
                <a:t>Inicio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238631" y="1366082"/>
            <a:ext cx="1038372" cy="304312"/>
            <a:chOff x="1148" y="2398"/>
            <a:chExt cx="1173" cy="541"/>
          </a:xfrm>
        </p:grpSpPr>
        <p:pic>
          <p:nvPicPr>
            <p:cNvPr id="45" name="Picture 44" descr="index"/>
            <p:cNvPicPr>
              <a:picLocks noChangeAspect="1"/>
            </p:cNvPicPr>
            <p:nvPr/>
          </p:nvPicPr>
          <p:blipFill>
            <a:blip r:embed="rId8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46" name="Action Button: Custom 45"/>
            <p:cNvSpPr/>
            <p:nvPr/>
          </p:nvSpPr>
          <p:spPr>
            <a:xfrm>
              <a:off x="1238" y="2511"/>
              <a:ext cx="971" cy="395"/>
            </a:xfrm>
            <a:prstGeom prst="actionButtonBlank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9" action="ppaction://hlinksldjump"/>
                </a:rPr>
                <a:t>Administrar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2099434" y="1364957"/>
            <a:ext cx="1038372" cy="304312"/>
            <a:chOff x="1148" y="2398"/>
            <a:chExt cx="1173" cy="541"/>
          </a:xfrm>
        </p:grpSpPr>
        <p:pic>
          <p:nvPicPr>
            <p:cNvPr id="48" name="Picture 47" descr="index"/>
            <p:cNvPicPr>
              <a:picLocks noChangeAspect="1"/>
            </p:cNvPicPr>
            <p:nvPr/>
          </p:nvPicPr>
          <p:blipFill>
            <a:blip r:embed="rId10"/>
            <a:srcRect t="6832"/>
            <a:stretch>
              <a:fillRect/>
            </a:stretch>
          </p:blipFill>
          <p:spPr>
            <a:xfrm>
              <a:off x="1148" y="2398"/>
              <a:ext cx="1173" cy="541"/>
            </a:xfrm>
            <a:prstGeom prst="rect">
              <a:avLst/>
            </a:prstGeom>
          </p:spPr>
        </p:pic>
        <p:sp>
          <p:nvSpPr>
            <p:cNvPr id="49" name="Action Button: Custom 48"/>
            <p:cNvSpPr/>
            <p:nvPr/>
          </p:nvSpPr>
          <p:spPr>
            <a:xfrm>
              <a:off x="1323" y="2508"/>
              <a:ext cx="789" cy="395"/>
            </a:xfrm>
            <a:prstGeom prst="actionButtonBlank">
              <a:avLst/>
            </a:prstGeom>
            <a:solidFill>
              <a:srgbClr val="E5E5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x-none" altLang="en-US" sz="1065">
                  <a:solidFill>
                    <a:srgbClr val="C8A882"/>
                  </a:solidFill>
                  <a:hlinkClick r:id="rId11" action="ppaction://hlinksldjump"/>
                </a:rPr>
                <a:t>Reportes</a:t>
              </a:r>
              <a:endParaRPr lang="x-none" altLang="en-US" sz="1065">
                <a:solidFill>
                  <a:srgbClr val="C8A882"/>
                </a:solidFill>
              </a:endParaRPr>
            </a:p>
          </p:txBody>
        </p:sp>
      </p:grpSp>
      <p:pic>
        <p:nvPicPr>
          <p:cNvPr id="56" name="Picture 55" descr="escudo-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69814" y="-24009"/>
            <a:ext cx="1631324" cy="13877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3268</Words>
  <Application>Kingsoft Office WPP</Application>
  <PresentationFormat>Widescreen</PresentationFormat>
  <Paragraphs>167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Office Theme</vt:lpstr>
      <vt:lpstr>1_Office Theme</vt:lpstr>
      <vt:lpstr>2_Office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walter</dc:creator>
  <cp:lastModifiedBy>walter</cp:lastModifiedBy>
  <cp:revision>129</cp:revision>
  <dcterms:created xsi:type="dcterms:W3CDTF">2017-04-06T16:31:10Z</dcterms:created>
  <dcterms:modified xsi:type="dcterms:W3CDTF">2017-04-06T16:31:10Z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1033-10.1.0.5672</vt:lpwstr>
  </property>
</Properties>
</file>

<file path=docProps/thumbnail.jpeg>
</file>